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3" r:id="rId3"/>
    <p:sldId id="275" r:id="rId4"/>
    <p:sldId id="274" r:id="rId5"/>
    <p:sldId id="276" r:id="rId6"/>
    <p:sldId id="257" r:id="rId7"/>
    <p:sldId id="271" r:id="rId8"/>
  </p:sldIdLst>
  <p:sldSz cx="12192000" cy="6858000"/>
  <p:notesSz cx="6858000" cy="9144000"/>
  <p:defaultTextStyle>
    <a:defPPr>
      <a:defRPr lang="en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4AD1"/>
    <a:srgbClr val="D961CF"/>
    <a:srgbClr val="C5AADE"/>
    <a:srgbClr val="6746A7"/>
    <a:srgbClr val="60E5ED"/>
    <a:srgbClr val="BF82D4"/>
    <a:srgbClr val="BB91E8"/>
    <a:srgbClr val="4A32CB"/>
    <a:srgbClr val="5941CA"/>
    <a:srgbClr val="503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34"/>
    <p:restoredTop sz="94661"/>
  </p:normalViewPr>
  <p:slideViewPr>
    <p:cSldViewPr snapToGrid="0">
      <p:cViewPr varScale="1">
        <p:scale>
          <a:sx n="108" d="100"/>
          <a:sy n="108" d="100"/>
        </p:scale>
        <p:origin x="20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B91E8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A9-844E-B42E-7B483255BD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C5AADE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5AAD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1A9-844E-B42E-7B483255BD7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A9-844E-B42E-7B483255BD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4A32CB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A9-844E-B42E-7B483255B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112576"/>
        <c:axId val="855114224"/>
      </c:barChart>
      <c:catAx>
        <c:axId val="85511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F2B5D"/>
                </a:solidFill>
                <a:latin typeface="Madani Arabic" pitchFamily="2" charset="-78"/>
                <a:ea typeface="+mn-ea"/>
                <a:cs typeface="Madani Arabic" pitchFamily="2" charset="-78"/>
              </a:defRPr>
            </a:pPr>
            <a:endParaRPr lang="en-SA"/>
          </a:p>
        </c:txPr>
        <c:crossAx val="855114224"/>
        <c:crosses val="autoZero"/>
        <c:auto val="1"/>
        <c:lblAlgn val="ctr"/>
        <c:lblOffset val="100"/>
        <c:noMultiLvlLbl val="0"/>
      </c:catAx>
      <c:valAx>
        <c:axId val="85511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F2B5D"/>
                </a:solidFill>
                <a:latin typeface="Madani Arabic" pitchFamily="2" charset="-78"/>
                <a:ea typeface="+mn-ea"/>
                <a:cs typeface="Madani Arabic" pitchFamily="2" charset="-78"/>
              </a:defRPr>
            </a:pPr>
            <a:endParaRPr lang="en-SA"/>
          </a:p>
        </c:txPr>
        <c:crossAx val="85511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Madani Arabic" pitchFamily="2" charset="-78"/>
              <a:ea typeface="+mn-ea"/>
              <a:cs typeface="Madani Arabic" pitchFamily="2" charset="-78"/>
            </a:defRPr>
          </a:pPr>
          <a:endParaRPr lang="en-S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rgbClr val="1F2B5D"/>
          </a:solidFill>
          <a:latin typeface="Madani Arabic" pitchFamily="2" charset="-78"/>
          <a:cs typeface="Madani Arabic" pitchFamily="2" charset="-78"/>
        </a:defRPr>
      </a:pPr>
      <a:endParaRPr lang="en-S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i="0" dirty="0">
                <a:latin typeface="URW DIN Arabic" pitchFamily="2" charset="77"/>
              </a:rPr>
              <a:t>Title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A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4A32C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57-8141-B40B-F78292F65C53}"/>
              </c:ext>
            </c:extLst>
          </c:dPt>
          <c:dPt>
            <c:idx val="1"/>
            <c:bubble3D val="0"/>
            <c:spPr>
              <a:solidFill>
                <a:srgbClr val="BB91E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B57-8141-B40B-F78292F65C53}"/>
              </c:ext>
            </c:extLst>
          </c:dPt>
          <c:dPt>
            <c:idx val="2"/>
            <c:bubble3D val="0"/>
            <c:spPr>
              <a:solidFill>
                <a:srgbClr val="954AD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B57-8141-B40B-F78292F65C53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57-8141-B40B-F78292F65C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S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S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8F63E-510D-344C-AADF-5707F82BE954}" type="datetimeFigureOut">
              <a:rPr lang="en-SA" smtClean="0"/>
              <a:t>14/10/2025 R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74DAA-4412-D34B-83C6-62269E6C9A55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89816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374DAA-4412-D34B-83C6-62269E6C9A55}" type="slidenum">
              <a:rPr lang="en-SA" smtClean="0"/>
              <a:t>6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26565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9BE63-065E-938A-A998-CE6DC7C92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63CDBD-3680-EB25-7FC5-2B181675A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FB084-A035-B057-A75B-BE21FE42B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4727-7D98-3842-9328-548E4F5695D2}" type="datetimeFigureOut">
              <a:rPr lang="en-SA" smtClean="0"/>
              <a:t>14/10/2025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89B8B-48D2-D591-B614-C78DB87E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293E9-7DAF-CBAB-0F8C-435BD72C0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8FF9-C648-634E-9C00-B05876BF083C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734434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741A2-A078-DC3C-5274-AEC71C19F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EB9DCE-0DC2-C1D4-1C7B-30B358302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3E5A0-2288-0F55-4519-C97BDDD6F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4727-7D98-3842-9328-548E4F5695D2}" type="datetimeFigureOut">
              <a:rPr lang="en-SA" smtClean="0"/>
              <a:t>14/10/2025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93B4D-CF3D-9CCA-FF4B-5DBDA3BE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87B95-571E-D0FB-4B81-7047F2779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8FF9-C648-634E-9C00-B05876BF083C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37580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35493B-B72D-23A8-0080-64951DC4C8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439C04-E586-6BB0-31D1-5B3002F4E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74D71-0968-7583-3BBB-2B32CF10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4727-7D98-3842-9328-548E4F5695D2}" type="datetimeFigureOut">
              <a:rPr lang="en-SA" smtClean="0"/>
              <a:t>14/10/2025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39B41-5D16-6711-5B4D-72B5209A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F87DE-C6C2-BC23-D6A4-3E1D49574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8FF9-C648-634E-9C00-B05876BF083C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7014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DDC7F-2C7E-59FF-A97B-0944AF7B6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D91B6-41B3-9210-7F48-533E1C75A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615F5-891C-2522-5459-BC44BB412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4727-7D98-3842-9328-548E4F5695D2}" type="datetimeFigureOut">
              <a:rPr lang="en-SA" smtClean="0"/>
              <a:t>14/10/2025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3A4E3-9F9B-E350-5902-20E4B1578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C3F2C-41CC-277E-F9B9-8FC16FC2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8FF9-C648-634E-9C00-B05876BF083C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51847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81E09-77E7-5981-15C9-9EEC9D42F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25169-C4A7-0A0C-FE51-A5B975C75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4D23C-CE92-DB65-722D-9B9FC1C4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4727-7D98-3842-9328-548E4F5695D2}" type="datetimeFigureOut">
              <a:rPr lang="en-SA" smtClean="0"/>
              <a:t>14/10/2025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3D44E-65F5-9FF2-FB15-3D86E87E9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E2A78-04EC-81E0-C6C9-94FCCBE93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8FF9-C648-634E-9C00-B05876BF083C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178940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EF760-BCDA-C947-C06F-0E0D74D6D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8E0F8-615A-910C-104C-648575F88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1E3B2-B466-B6D4-150D-7EF01B5F8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43263-D8F6-7EF8-CA08-87AFD51D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4727-7D98-3842-9328-548E4F5695D2}" type="datetimeFigureOut">
              <a:rPr lang="en-SA" smtClean="0"/>
              <a:t>14/10/2025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E65D-4033-6054-5CC3-C5D534E28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88A82-2D46-F244-BDFB-0CA8EF254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8FF9-C648-634E-9C00-B05876BF083C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25004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A0954-3D1A-B445-5431-B4FD743C9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60037-45C5-D920-E4D0-68DB516F9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48A87-2FB3-D8F8-12F3-8EE007DF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D43457-A315-4391-A668-B71382510D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ECC500-B0D3-0FF6-4FEC-30DBB4831C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B3AF24-DD70-1E54-56AC-13D4F0AB1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4727-7D98-3842-9328-548E4F5695D2}" type="datetimeFigureOut">
              <a:rPr lang="en-SA" smtClean="0"/>
              <a:t>14/10/2025 R</a:t>
            </a:fld>
            <a:endParaRPr lang="en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D91E25-3395-776E-9109-650E8779E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AB1E1E-6611-740E-351D-12A37785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8FF9-C648-634E-9C00-B05876BF083C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59188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4AA63-E109-31D0-2680-380C79781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99EED-BAF5-01F4-D8BB-A652BD108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4727-7D98-3842-9328-548E4F5695D2}" type="datetimeFigureOut">
              <a:rPr lang="en-SA" smtClean="0"/>
              <a:t>14/10/2025 R</a:t>
            </a:fld>
            <a:endParaRPr lang="en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54187-F756-3CAA-1869-AC8B3343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48FCC-8F40-284F-50B7-CA759622C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8FF9-C648-634E-9C00-B05876BF083C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15716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1E0509-34F5-B49C-8E9D-E16ED45CF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4727-7D98-3842-9328-548E4F5695D2}" type="datetimeFigureOut">
              <a:rPr lang="en-SA" smtClean="0"/>
              <a:t>14/10/2025 R</a:t>
            </a:fld>
            <a:endParaRPr lang="en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058F19-E1AE-28DC-73FB-2DB72A277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67EFE-3B62-C841-524F-CEF171A3D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8FF9-C648-634E-9C00-B05876BF083C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25765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39333-C4B5-F40B-177D-8F507329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17E8D-8CC1-D012-D37E-395360312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6667F2-2B6B-0F99-97BE-FCFDB8ED6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90EA9-72C8-7E83-304A-3E35B0EEC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4727-7D98-3842-9328-548E4F5695D2}" type="datetimeFigureOut">
              <a:rPr lang="en-SA" smtClean="0"/>
              <a:t>14/10/2025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A8B64-A992-20F1-2EFF-26190B02F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E6131-2B6B-4A79-F12C-35268036A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8FF9-C648-634E-9C00-B05876BF083C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05885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E4489-D8F5-B263-B4FC-B54B625DB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02BF93-177E-BF68-A4C1-067F4BECC2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94FF92-7665-F61B-B91B-03C882743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C9B46-6E93-488F-A391-2134DE4F1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4727-7D98-3842-9328-548E4F5695D2}" type="datetimeFigureOut">
              <a:rPr lang="en-SA" smtClean="0"/>
              <a:t>14/10/2025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4965B-DCDE-0362-ECCF-09DAAA71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F65BA-E964-54C1-1512-56DF8E004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8FF9-C648-634E-9C00-B05876BF083C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72446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92532E-74ED-6B59-2403-617B72BA0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91A8F-36A4-72E7-659B-110257E95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39DDC-DD6B-7836-7F62-D54726F181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A84727-7D98-3842-9328-548E4F5695D2}" type="datetimeFigureOut">
              <a:rPr lang="en-SA" smtClean="0"/>
              <a:t>14/10/2025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7ADC3-A9A3-FC3A-DA49-51C9BF835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C937F-EEB4-3B53-76D6-24ED57F9A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8C8FF9-C648-634E-9C00-B05876BF083C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64994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emf"/><Relationship Id="rId7" Type="http://schemas.openxmlformats.org/officeDocument/2006/relationships/image" Target="../media/image9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svg"/><Relationship Id="rId21" Type="http://schemas.openxmlformats.org/officeDocument/2006/relationships/image" Target="../media/image27.sv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svg"/><Relationship Id="rId50" Type="http://schemas.openxmlformats.org/officeDocument/2006/relationships/image" Target="../media/image56.png"/><Relationship Id="rId55" Type="http://schemas.openxmlformats.org/officeDocument/2006/relationships/image" Target="../media/image61.svg"/><Relationship Id="rId7" Type="http://schemas.openxmlformats.org/officeDocument/2006/relationships/image" Target="../media/image13.svg"/><Relationship Id="rId2" Type="http://schemas.openxmlformats.org/officeDocument/2006/relationships/image" Target="../media/image2.jpg"/><Relationship Id="rId16" Type="http://schemas.openxmlformats.org/officeDocument/2006/relationships/image" Target="../media/image22.png"/><Relationship Id="rId29" Type="http://schemas.openxmlformats.org/officeDocument/2006/relationships/image" Target="../media/image35.svg"/><Relationship Id="rId11" Type="http://schemas.openxmlformats.org/officeDocument/2006/relationships/image" Target="../media/image17.sv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svg"/><Relationship Id="rId40" Type="http://schemas.openxmlformats.org/officeDocument/2006/relationships/image" Target="../media/image46.png"/><Relationship Id="rId45" Type="http://schemas.openxmlformats.org/officeDocument/2006/relationships/image" Target="../media/image51.svg"/><Relationship Id="rId53" Type="http://schemas.openxmlformats.org/officeDocument/2006/relationships/image" Target="../media/image59.svg"/><Relationship Id="rId58" Type="http://schemas.openxmlformats.org/officeDocument/2006/relationships/image" Target="../media/image64.png"/><Relationship Id="rId5" Type="http://schemas.openxmlformats.org/officeDocument/2006/relationships/image" Target="../media/image4.emf"/><Relationship Id="rId61" Type="http://schemas.openxmlformats.org/officeDocument/2006/relationships/image" Target="../media/image67.svg"/><Relationship Id="rId19" Type="http://schemas.openxmlformats.org/officeDocument/2006/relationships/image" Target="../media/image25.sv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svg"/><Relationship Id="rId30" Type="http://schemas.openxmlformats.org/officeDocument/2006/relationships/image" Target="../media/image36.png"/><Relationship Id="rId35" Type="http://schemas.openxmlformats.org/officeDocument/2006/relationships/image" Target="../media/image41.svg"/><Relationship Id="rId43" Type="http://schemas.openxmlformats.org/officeDocument/2006/relationships/image" Target="../media/image49.svg"/><Relationship Id="rId48" Type="http://schemas.openxmlformats.org/officeDocument/2006/relationships/image" Target="../media/image54.png"/><Relationship Id="rId56" Type="http://schemas.openxmlformats.org/officeDocument/2006/relationships/image" Target="../media/image62.png"/><Relationship Id="rId8" Type="http://schemas.openxmlformats.org/officeDocument/2006/relationships/image" Target="../media/image14.png"/><Relationship Id="rId51" Type="http://schemas.openxmlformats.org/officeDocument/2006/relationships/image" Target="../media/image57.svg"/><Relationship Id="rId3" Type="http://schemas.openxmlformats.org/officeDocument/2006/relationships/image" Target="../media/image5.emf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openxmlformats.org/officeDocument/2006/relationships/image" Target="../media/image31.svg"/><Relationship Id="rId33" Type="http://schemas.openxmlformats.org/officeDocument/2006/relationships/image" Target="../media/image39.sv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59" Type="http://schemas.openxmlformats.org/officeDocument/2006/relationships/image" Target="../media/image65.svg"/><Relationship Id="rId20" Type="http://schemas.openxmlformats.org/officeDocument/2006/relationships/image" Target="../media/image26.png"/><Relationship Id="rId41" Type="http://schemas.openxmlformats.org/officeDocument/2006/relationships/image" Target="../media/image47.svg"/><Relationship Id="rId54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5" Type="http://schemas.openxmlformats.org/officeDocument/2006/relationships/image" Target="../media/image21.svg"/><Relationship Id="rId23" Type="http://schemas.openxmlformats.org/officeDocument/2006/relationships/image" Target="../media/image29.sv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49" Type="http://schemas.openxmlformats.org/officeDocument/2006/relationships/image" Target="../media/image55.svg"/><Relationship Id="rId57" Type="http://schemas.openxmlformats.org/officeDocument/2006/relationships/image" Target="../media/image63.svg"/><Relationship Id="rId10" Type="http://schemas.openxmlformats.org/officeDocument/2006/relationships/image" Target="../media/image16.png"/><Relationship Id="rId31" Type="http://schemas.openxmlformats.org/officeDocument/2006/relationships/image" Target="../media/image37.svg"/><Relationship Id="rId44" Type="http://schemas.openxmlformats.org/officeDocument/2006/relationships/image" Target="../media/image50.png"/><Relationship Id="rId52" Type="http://schemas.openxmlformats.org/officeDocument/2006/relationships/image" Target="../media/image58.png"/><Relationship Id="rId60" Type="http://schemas.openxmlformats.org/officeDocument/2006/relationships/image" Target="../media/image66.png"/><Relationship Id="rId4" Type="http://schemas.openxmlformats.org/officeDocument/2006/relationships/image" Target="../media/image3.emf"/><Relationship Id="rId9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2.jp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5.emf"/><Relationship Id="rId7" Type="http://schemas.openxmlformats.org/officeDocument/2006/relationships/image" Target="../media/image7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10" Type="http://schemas.openxmlformats.org/officeDocument/2006/relationships/image" Target="../media/image74.svg"/><Relationship Id="rId4" Type="http://schemas.openxmlformats.org/officeDocument/2006/relationships/image" Target="../media/image68.emf"/><Relationship Id="rId9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on a black background&#10;&#10;AI-generated content may be incorrect.">
            <a:extLst>
              <a:ext uri="{FF2B5EF4-FFF2-40B4-BE49-F238E27FC236}">
                <a16:creationId xmlns:a16="http://schemas.microsoft.com/office/drawing/2014/main" id="{71B80B18-8468-C117-9222-6E4F6CEA7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39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3E45F2-FFDA-7CAC-7B22-BC8F15378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945" y="276320"/>
            <a:ext cx="813701" cy="4259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D40890-00EA-4F6B-30BD-BEF49E3D7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977" y="340573"/>
            <a:ext cx="988894" cy="3544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5A5409-EB83-EB3D-FB37-F7CDDE928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147" y="363733"/>
            <a:ext cx="2136913" cy="467736"/>
          </a:xfrm>
          <a:prstGeom prst="rect">
            <a:avLst/>
          </a:prstGeom>
        </p:spPr>
      </p:pic>
      <p:pic>
        <p:nvPicPr>
          <p:cNvPr id="17" name="Picture 16" descr="A black rectangular object with a black border&#10;&#10;AI-generated content may be incorrect.">
            <a:extLst>
              <a:ext uri="{FF2B5EF4-FFF2-40B4-BE49-F238E27FC236}">
                <a16:creationId xmlns:a16="http://schemas.microsoft.com/office/drawing/2014/main" id="{107A9A6C-1611-3B97-C74A-01196485BE1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8487"/>
          <a:stretch>
            <a:fillRect/>
          </a:stretch>
        </p:blipFill>
        <p:spPr>
          <a:xfrm>
            <a:off x="488148" y="1121894"/>
            <a:ext cx="3259100" cy="804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FA56F3-6AAF-3C04-896D-6E2C40EC3FC9}"/>
              </a:ext>
            </a:extLst>
          </p:cNvPr>
          <p:cNvSpPr txBox="1"/>
          <p:nvPr/>
        </p:nvSpPr>
        <p:spPr>
          <a:xfrm>
            <a:off x="995022" y="1276163"/>
            <a:ext cx="49036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rtl="1" eaLnBrk="1" latinLnBrk="0" hangingPunct="1"/>
            <a:r>
              <a:rPr lang="en-US" sz="3200" b="1" dirty="0">
                <a:solidFill>
                  <a:srgbClr val="D6BA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Title</a:t>
            </a:r>
            <a:endParaRPr lang="en-SA" sz="3200" b="1" dirty="0">
              <a:solidFill>
                <a:srgbClr val="D6BA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14D8C9-1965-99AC-9F15-7BC304393F6B}"/>
              </a:ext>
            </a:extLst>
          </p:cNvPr>
          <p:cNvSpPr txBox="1"/>
          <p:nvPr/>
        </p:nvSpPr>
        <p:spPr>
          <a:xfrm>
            <a:off x="1079291" y="3615294"/>
            <a:ext cx="49036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rtl="1" eaLnBrk="1" latinLnBrk="0" hangingPunct="1"/>
            <a:r>
              <a:rPr lang="en-US" sz="2800" b="1" dirty="0">
                <a:solidFill>
                  <a:srgbClr val="D6BA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 Title</a:t>
            </a:r>
            <a:endParaRPr lang="en-SA" sz="2800" b="1" dirty="0">
              <a:solidFill>
                <a:srgbClr val="D6BA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4793C7-57E2-0077-B6EB-CB2C66D2502C}"/>
              </a:ext>
            </a:extLst>
          </p:cNvPr>
          <p:cNvSpPr txBox="1"/>
          <p:nvPr/>
        </p:nvSpPr>
        <p:spPr>
          <a:xfrm>
            <a:off x="1079292" y="2038731"/>
            <a:ext cx="96386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/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a sample text , this is a sample text to be filled later this is a sample text to be filled later this is a sample text to be filled later this is a sample text to be filled later this is a sample text to be filled later this is a sample text to be filled later this is a sample text to be filled later this is a sample text to be filled later this is a sample text to be filled later this is a sample text to be filled later  </a:t>
            </a:r>
          </a:p>
          <a:p>
            <a:pPr marL="0" defTabSz="914400" rtl="1" eaLnBrk="1" latinLnBrk="0" hangingPunct="1"/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EB4F44-1BAC-CDE6-5324-5597FF17D43D}"/>
              </a:ext>
            </a:extLst>
          </p:cNvPr>
          <p:cNvSpPr txBox="1"/>
          <p:nvPr/>
        </p:nvSpPr>
        <p:spPr>
          <a:xfrm>
            <a:off x="1079291" y="4391639"/>
            <a:ext cx="96386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/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a sample text , this is a sample text to be filled later this is a sample text to be filled later this is a sample text to be filled later this is a sample text to be filled later this is a sample text to be filled later this is a sample text to be filled later this is a sample text to be filled later this is a sample text to be filled later this is a sample text to be filled later this is a sample text to be filled later  </a:t>
            </a:r>
          </a:p>
          <a:p>
            <a:pPr marL="0" defTabSz="914400" rtl="1" eaLnBrk="1" latinLnBrk="0" hangingPunct="1"/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1900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8E3E9E-F346-8654-9842-A4C429F4E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934" y="620214"/>
            <a:ext cx="2440724" cy="534236"/>
          </a:xfrm>
          <a:prstGeom prst="rect">
            <a:avLst/>
          </a:prstGeom>
        </p:spPr>
      </p:pic>
      <p:sp>
        <p:nvSpPr>
          <p:cNvPr id="47" name="Title 8">
            <a:extLst>
              <a:ext uri="{FF2B5EF4-FFF2-40B4-BE49-F238E27FC236}">
                <a16:creationId xmlns:a16="http://schemas.microsoft.com/office/drawing/2014/main" id="{CCB65A74-35A4-F613-2259-B66D3DEBD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212" y="4078821"/>
            <a:ext cx="5589648" cy="721677"/>
          </a:xfrm>
        </p:spPr>
        <p:txBody>
          <a:bodyPr>
            <a:normAutofit/>
          </a:bodyPr>
          <a:lstStyle/>
          <a:p>
            <a:pPr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SA" sz="4000" b="1" dirty="0">
                <a:solidFill>
                  <a:schemeClr val="bg1"/>
                </a:solidFill>
                <a:latin typeface="DIN Next LT Arabic Medium" panose="020B0503020203050203" pitchFamily="34" charset="-78"/>
                <a:cs typeface="DIN Next LT Arabic Medium" panose="020B0503020203050203" pitchFamily="34" charset="-78"/>
              </a:rPr>
              <a:t>Add Chapter Here</a:t>
            </a:r>
          </a:p>
        </p:txBody>
      </p:sp>
    </p:spTree>
    <p:extLst>
      <p:ext uri="{BB962C8B-B14F-4D97-AF65-F5344CB8AC3E}">
        <p14:creationId xmlns:p14="http://schemas.microsoft.com/office/powerpoint/2010/main" val="2644117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8E3E9E-F346-8654-9842-A4C429F4E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03" y="264615"/>
            <a:ext cx="1942648" cy="4252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7AA025A-B4D2-D34B-010A-4591CDDADE8B}"/>
              </a:ext>
            </a:extLst>
          </p:cNvPr>
          <p:cNvGrpSpPr/>
          <p:nvPr/>
        </p:nvGrpSpPr>
        <p:grpSpPr>
          <a:xfrm>
            <a:off x="766948" y="6247715"/>
            <a:ext cx="10970176" cy="409957"/>
            <a:chOff x="766948" y="6247715"/>
            <a:chExt cx="10970176" cy="4099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AF9063-61D4-F40A-B2DB-42BD28638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72251" y="6247715"/>
              <a:ext cx="611345" cy="32005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B8CA14A-DDE0-3C0C-0522-E909A2255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94153" y="6303070"/>
              <a:ext cx="742971" cy="26628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D7368B-8F5F-DC42-12F8-16219B62F75C}"/>
                </a:ext>
              </a:extLst>
            </p:cNvPr>
            <p:cNvSpPr txBox="1"/>
            <p:nvPr/>
          </p:nvSpPr>
          <p:spPr>
            <a:xfrm>
              <a:off x="766948" y="6288340"/>
              <a:ext cx="4665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A850CEFD-3C2A-B146-AE12-A929C2E20172}" type="slidenum">
                <a:rPr lang="en-SA" smtClean="0">
                  <a:solidFill>
                    <a:schemeClr val="bg1"/>
                  </a:solidFill>
                  <a:latin typeface="DIN Next LT Arabic" panose="020B0503020203050203" pitchFamily="34" charset="-78"/>
                  <a:cs typeface="DIN Next LT Arabic" panose="020B0503020203050203" pitchFamily="34" charset="-78"/>
                </a:rPr>
                <a:t>4</a:t>
              </a:fld>
              <a:endParaRPr lang="en-SA" dirty="0">
                <a:solidFill>
                  <a:schemeClr val="bg1"/>
                </a:solidFill>
                <a:latin typeface="DIN Next LT Arabic" panose="020B0503020203050203" pitchFamily="34" charset="-78"/>
                <a:cs typeface="DIN Next LT Arabic" panose="020B0503020203050203" pitchFamily="34" charset="-78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5B2351A-B760-2C7A-BF30-C6E9EF1B73C7}"/>
                </a:ext>
              </a:extLst>
            </p:cNvPr>
            <p:cNvCxnSpPr/>
            <p:nvPr/>
          </p:nvCxnSpPr>
          <p:spPr>
            <a:xfrm flipH="1">
              <a:off x="1458629" y="6469797"/>
              <a:ext cx="8436485" cy="0"/>
            </a:xfrm>
            <a:prstGeom prst="line">
              <a:avLst/>
            </a:prstGeom>
            <a:ln w="9525">
              <a:solidFill>
                <a:srgbClr val="D6BA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2F8EF2-A50C-18B6-3494-C88C42D7D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630" y="1575864"/>
            <a:ext cx="3895583" cy="3948606"/>
          </a:xfrm>
          <a:prstGeom prst="ellipse">
            <a:avLst/>
          </a:prstGeom>
        </p:spPr>
        <p:txBody>
          <a:bodyPr/>
          <a:lstStyle/>
          <a:p>
            <a:pPr marL="0" indent="0">
              <a:buNone/>
            </a:pPr>
            <a:endParaRPr lang="en-SA" dirty="0"/>
          </a:p>
        </p:txBody>
      </p:sp>
      <p:pic>
        <p:nvPicPr>
          <p:cNvPr id="7" name="Graphic 6" descr="Marker outline">
            <a:extLst>
              <a:ext uri="{FF2B5EF4-FFF2-40B4-BE49-F238E27FC236}">
                <a16:creationId xmlns:a16="http://schemas.microsoft.com/office/drawing/2014/main" id="{2A1E1B2E-42CF-F6C0-21A7-8E1BF7C5F0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87666" y="2151836"/>
            <a:ext cx="996235" cy="9962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897185-5B88-9033-46A5-29B7EC538419}"/>
              </a:ext>
            </a:extLst>
          </p:cNvPr>
          <p:cNvSpPr txBox="1"/>
          <p:nvPr/>
        </p:nvSpPr>
        <p:spPr>
          <a:xfrm>
            <a:off x="1084800" y="3062172"/>
            <a:ext cx="2297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A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1829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9A5BCC-29D9-36E9-8C30-7143762F354E}"/>
              </a:ext>
            </a:extLst>
          </p:cNvPr>
          <p:cNvSpPr txBox="1"/>
          <p:nvPr/>
        </p:nvSpPr>
        <p:spPr>
          <a:xfrm>
            <a:off x="1279466" y="3656855"/>
            <a:ext cx="2102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SA" sz="2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Graphic 12" descr="Statistics outline">
            <a:extLst>
              <a:ext uri="{FF2B5EF4-FFF2-40B4-BE49-F238E27FC236}">
                <a16:creationId xmlns:a16="http://schemas.microsoft.com/office/drawing/2014/main" id="{9C84D091-6E53-76A6-8379-74336A5655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60912" y="2237737"/>
            <a:ext cx="824435" cy="8244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A6B420-E4FF-7B6B-DE8B-6491796395F2}"/>
              </a:ext>
            </a:extLst>
          </p:cNvPr>
          <p:cNvSpPr txBox="1"/>
          <p:nvPr/>
        </p:nvSpPr>
        <p:spPr>
          <a:xfrm>
            <a:off x="3433207" y="3163376"/>
            <a:ext cx="2297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A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1727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6D8292-AB80-BE71-8EFF-4F8A568086AB}"/>
              </a:ext>
            </a:extLst>
          </p:cNvPr>
          <p:cNvSpPr txBox="1"/>
          <p:nvPr/>
        </p:nvSpPr>
        <p:spPr>
          <a:xfrm>
            <a:off x="3627873" y="3758059"/>
            <a:ext cx="2102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SA" sz="2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359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8E3E9E-F346-8654-9842-A4C429F4E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03" y="264615"/>
            <a:ext cx="1942648" cy="4252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7AA025A-B4D2-D34B-010A-4591CDDADE8B}"/>
              </a:ext>
            </a:extLst>
          </p:cNvPr>
          <p:cNvGrpSpPr/>
          <p:nvPr/>
        </p:nvGrpSpPr>
        <p:grpSpPr>
          <a:xfrm>
            <a:off x="766948" y="6247715"/>
            <a:ext cx="10970176" cy="409957"/>
            <a:chOff x="766948" y="6247715"/>
            <a:chExt cx="10970176" cy="4099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AF9063-61D4-F40A-B2DB-42BD28638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72251" y="6247715"/>
              <a:ext cx="611345" cy="32005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B8CA14A-DDE0-3C0C-0522-E909A2255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94153" y="6303070"/>
              <a:ext cx="742971" cy="26628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D7368B-8F5F-DC42-12F8-16219B62F75C}"/>
                </a:ext>
              </a:extLst>
            </p:cNvPr>
            <p:cNvSpPr txBox="1"/>
            <p:nvPr/>
          </p:nvSpPr>
          <p:spPr>
            <a:xfrm>
              <a:off x="766948" y="6288340"/>
              <a:ext cx="4665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A850CEFD-3C2A-B146-AE12-A929C2E20172}" type="slidenum">
                <a:rPr lang="en-SA" smtClean="0">
                  <a:solidFill>
                    <a:schemeClr val="bg1"/>
                  </a:solidFill>
                  <a:latin typeface="DIN Next LT Arabic" panose="020B0503020203050203" pitchFamily="34" charset="-78"/>
                  <a:cs typeface="DIN Next LT Arabic" panose="020B0503020203050203" pitchFamily="34" charset="-78"/>
                </a:rPr>
                <a:t>5</a:t>
              </a:fld>
              <a:endParaRPr lang="en-SA" dirty="0">
                <a:solidFill>
                  <a:schemeClr val="bg1"/>
                </a:solidFill>
                <a:latin typeface="DIN Next LT Arabic" panose="020B0503020203050203" pitchFamily="34" charset="-78"/>
                <a:cs typeface="DIN Next LT Arabic" panose="020B0503020203050203" pitchFamily="34" charset="-78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5B2351A-B760-2C7A-BF30-C6E9EF1B73C7}"/>
                </a:ext>
              </a:extLst>
            </p:cNvPr>
            <p:cNvCxnSpPr/>
            <p:nvPr/>
          </p:nvCxnSpPr>
          <p:spPr>
            <a:xfrm flipH="1">
              <a:off x="1458629" y="6469797"/>
              <a:ext cx="8436485" cy="0"/>
            </a:xfrm>
            <a:prstGeom prst="line">
              <a:avLst/>
            </a:prstGeom>
            <a:ln w="9525">
              <a:solidFill>
                <a:srgbClr val="D6BA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Graphic 5" descr="Bullseye outline">
            <a:extLst>
              <a:ext uri="{FF2B5EF4-FFF2-40B4-BE49-F238E27FC236}">
                <a16:creationId xmlns:a16="http://schemas.microsoft.com/office/drawing/2014/main" id="{B123F95F-DCE7-FE18-C7A9-3C8214E0ED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4733" y="1715911"/>
            <a:ext cx="634787" cy="634787"/>
          </a:xfrm>
          <a:prstGeom prst="rect">
            <a:avLst/>
          </a:prstGeom>
        </p:spPr>
      </p:pic>
      <p:pic>
        <p:nvPicPr>
          <p:cNvPr id="7" name="Graphic 6" descr="Monthly calendar outline">
            <a:extLst>
              <a:ext uri="{FF2B5EF4-FFF2-40B4-BE49-F238E27FC236}">
                <a16:creationId xmlns:a16="http://schemas.microsoft.com/office/drawing/2014/main" id="{4B6C8FE3-73B8-37D3-E801-26BFC29BEE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15240" y="1732450"/>
            <a:ext cx="601708" cy="601708"/>
          </a:xfrm>
          <a:prstGeom prst="rect">
            <a:avLst/>
          </a:prstGeom>
        </p:spPr>
      </p:pic>
      <p:pic>
        <p:nvPicPr>
          <p:cNvPr id="8" name="Graphic 7" descr="Hourglass Finished outline">
            <a:extLst>
              <a:ext uri="{FF2B5EF4-FFF2-40B4-BE49-F238E27FC236}">
                <a16:creationId xmlns:a16="http://schemas.microsoft.com/office/drawing/2014/main" id="{39CF3D18-41A7-43E7-5A40-75924A730B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32846" y="1727054"/>
            <a:ext cx="612500" cy="612500"/>
          </a:xfrm>
          <a:prstGeom prst="rect">
            <a:avLst/>
          </a:prstGeom>
        </p:spPr>
      </p:pic>
      <p:pic>
        <p:nvPicPr>
          <p:cNvPr id="12" name="Graphic 11" descr="World outline">
            <a:extLst>
              <a:ext uri="{FF2B5EF4-FFF2-40B4-BE49-F238E27FC236}">
                <a16:creationId xmlns:a16="http://schemas.microsoft.com/office/drawing/2014/main" id="{AB89DCCC-130E-80D8-9A1E-C1A01C0159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60327" y="1751879"/>
            <a:ext cx="562851" cy="562851"/>
          </a:xfrm>
          <a:prstGeom prst="rect">
            <a:avLst/>
          </a:prstGeom>
        </p:spPr>
      </p:pic>
      <p:pic>
        <p:nvPicPr>
          <p:cNvPr id="13" name="Graphic 12" descr="Statistics outline">
            <a:extLst>
              <a:ext uri="{FF2B5EF4-FFF2-40B4-BE49-F238E27FC236}">
                <a16:creationId xmlns:a16="http://schemas.microsoft.com/office/drawing/2014/main" id="{F9872F95-5D59-6EB9-3022-1A9CA865F38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184780" y="2769635"/>
            <a:ext cx="619410" cy="619410"/>
          </a:xfrm>
          <a:prstGeom prst="rect">
            <a:avLst/>
          </a:prstGeom>
        </p:spPr>
      </p:pic>
      <p:pic>
        <p:nvPicPr>
          <p:cNvPr id="14" name="Graphic 13" descr="Research outline">
            <a:extLst>
              <a:ext uri="{FF2B5EF4-FFF2-40B4-BE49-F238E27FC236}">
                <a16:creationId xmlns:a16="http://schemas.microsoft.com/office/drawing/2014/main" id="{7B150135-D2A1-32E5-D66E-EC1C36D9731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223480" y="1762298"/>
            <a:ext cx="542013" cy="542013"/>
          </a:xfrm>
          <a:prstGeom prst="rect">
            <a:avLst/>
          </a:prstGeom>
        </p:spPr>
      </p:pic>
      <p:pic>
        <p:nvPicPr>
          <p:cNvPr id="15" name="Graphic 14" descr="Document outline">
            <a:extLst>
              <a:ext uri="{FF2B5EF4-FFF2-40B4-BE49-F238E27FC236}">
                <a16:creationId xmlns:a16="http://schemas.microsoft.com/office/drawing/2014/main" id="{E6395BDF-D1C5-A015-ADA8-3F903C62C82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204046" y="1762298"/>
            <a:ext cx="542013" cy="542013"/>
          </a:xfrm>
          <a:prstGeom prst="rect">
            <a:avLst/>
          </a:prstGeom>
        </p:spPr>
      </p:pic>
      <p:pic>
        <p:nvPicPr>
          <p:cNvPr id="18" name="Graphic 17" descr="Business Growth outline">
            <a:extLst>
              <a:ext uri="{FF2B5EF4-FFF2-40B4-BE49-F238E27FC236}">
                <a16:creationId xmlns:a16="http://schemas.microsoft.com/office/drawing/2014/main" id="{EA05999C-9904-3E7A-BA77-F9346B189CC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233352" y="2850727"/>
            <a:ext cx="574227" cy="574227"/>
          </a:xfrm>
          <a:prstGeom prst="rect">
            <a:avLst/>
          </a:prstGeom>
        </p:spPr>
      </p:pic>
      <p:pic>
        <p:nvPicPr>
          <p:cNvPr id="19" name="Graphic 18" descr="Pie chart outline">
            <a:extLst>
              <a:ext uri="{FF2B5EF4-FFF2-40B4-BE49-F238E27FC236}">
                <a16:creationId xmlns:a16="http://schemas.microsoft.com/office/drawing/2014/main" id="{7F3A888D-D7AF-FDF3-5A3C-88C8A2698F8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786572" y="2862732"/>
            <a:ext cx="601707" cy="601707"/>
          </a:xfrm>
          <a:prstGeom prst="rect">
            <a:avLst/>
          </a:prstGeom>
        </p:spPr>
      </p:pic>
      <p:pic>
        <p:nvPicPr>
          <p:cNvPr id="20" name="Graphic 19" descr="Network diagram outline">
            <a:extLst>
              <a:ext uri="{FF2B5EF4-FFF2-40B4-BE49-F238E27FC236}">
                <a16:creationId xmlns:a16="http://schemas.microsoft.com/office/drawing/2014/main" id="{BC813760-5535-1A7C-596B-2F21F4CD4FA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705450" y="2825536"/>
            <a:ext cx="641820" cy="641820"/>
          </a:xfrm>
          <a:prstGeom prst="rect">
            <a:avLst/>
          </a:prstGeom>
        </p:spPr>
      </p:pic>
      <p:pic>
        <p:nvPicPr>
          <p:cNvPr id="21" name="Graphic 20" descr="Ribbon outline">
            <a:extLst>
              <a:ext uri="{FF2B5EF4-FFF2-40B4-BE49-F238E27FC236}">
                <a16:creationId xmlns:a16="http://schemas.microsoft.com/office/drawing/2014/main" id="{CFCF8992-800A-6D25-54B9-9DB45460301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919911" y="2860726"/>
            <a:ext cx="634641" cy="634641"/>
          </a:xfrm>
          <a:prstGeom prst="rect">
            <a:avLst/>
          </a:prstGeom>
        </p:spPr>
      </p:pic>
      <p:pic>
        <p:nvPicPr>
          <p:cNvPr id="22" name="Graphic 21" descr="Arrow circle outline">
            <a:extLst>
              <a:ext uri="{FF2B5EF4-FFF2-40B4-BE49-F238E27FC236}">
                <a16:creationId xmlns:a16="http://schemas.microsoft.com/office/drawing/2014/main" id="{B9C32F2D-DB83-7972-D492-EBDBC933EC9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89563" y="2746163"/>
            <a:ext cx="687003" cy="687003"/>
          </a:xfrm>
          <a:prstGeom prst="rect">
            <a:avLst/>
          </a:prstGeom>
        </p:spPr>
      </p:pic>
      <p:pic>
        <p:nvPicPr>
          <p:cNvPr id="23" name="Graphic 22" descr="Meeting outline">
            <a:extLst>
              <a:ext uri="{FF2B5EF4-FFF2-40B4-BE49-F238E27FC236}">
                <a16:creationId xmlns:a16="http://schemas.microsoft.com/office/drawing/2014/main" id="{9C068165-13B1-4783-BF4E-640707746869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186895" y="2804796"/>
            <a:ext cx="574227" cy="574227"/>
          </a:xfrm>
          <a:prstGeom prst="rect">
            <a:avLst/>
          </a:prstGeom>
        </p:spPr>
      </p:pic>
      <p:pic>
        <p:nvPicPr>
          <p:cNvPr id="24" name="Graphic 23" descr="Renewable Energy outline">
            <a:extLst>
              <a:ext uri="{FF2B5EF4-FFF2-40B4-BE49-F238E27FC236}">
                <a16:creationId xmlns:a16="http://schemas.microsoft.com/office/drawing/2014/main" id="{E197CB7A-FC66-5E05-553F-ED1179F41B0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789526" y="3841439"/>
            <a:ext cx="687003" cy="687003"/>
          </a:xfrm>
          <a:prstGeom prst="rect">
            <a:avLst/>
          </a:prstGeom>
        </p:spPr>
      </p:pic>
      <p:pic>
        <p:nvPicPr>
          <p:cNvPr id="25" name="Graphic 24" descr="Sustainability outline">
            <a:extLst>
              <a:ext uri="{FF2B5EF4-FFF2-40B4-BE49-F238E27FC236}">
                <a16:creationId xmlns:a16="http://schemas.microsoft.com/office/drawing/2014/main" id="{7BDB886D-D63F-4BDC-660B-667107FD1215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2591698" y="3841439"/>
            <a:ext cx="687003" cy="687003"/>
          </a:xfrm>
          <a:prstGeom prst="rect">
            <a:avLst/>
          </a:prstGeom>
        </p:spPr>
      </p:pic>
      <p:pic>
        <p:nvPicPr>
          <p:cNvPr id="26" name="Graphic 25" descr="Head with gears outline">
            <a:extLst>
              <a:ext uri="{FF2B5EF4-FFF2-40B4-BE49-F238E27FC236}">
                <a16:creationId xmlns:a16="http://schemas.microsoft.com/office/drawing/2014/main" id="{F3BCF2A1-F9AC-FC5F-F744-C8545FF00050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9204706" y="3991650"/>
            <a:ext cx="558121" cy="558121"/>
          </a:xfrm>
          <a:prstGeom prst="rect">
            <a:avLst/>
          </a:prstGeom>
        </p:spPr>
      </p:pic>
      <p:pic>
        <p:nvPicPr>
          <p:cNvPr id="27" name="Graphic 26" descr="Robot Hand outline">
            <a:extLst>
              <a:ext uri="{FF2B5EF4-FFF2-40B4-BE49-F238E27FC236}">
                <a16:creationId xmlns:a16="http://schemas.microsoft.com/office/drawing/2014/main" id="{AE263B32-C7BB-94DE-2783-211031A0E112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7186895" y="3972877"/>
            <a:ext cx="574228" cy="574228"/>
          </a:xfrm>
          <a:prstGeom prst="rect">
            <a:avLst/>
          </a:prstGeom>
        </p:spPr>
      </p:pic>
      <p:pic>
        <p:nvPicPr>
          <p:cNvPr id="28" name="Graphic 27" descr="Connections outline">
            <a:extLst>
              <a:ext uri="{FF2B5EF4-FFF2-40B4-BE49-F238E27FC236}">
                <a16:creationId xmlns:a16="http://schemas.microsoft.com/office/drawing/2014/main" id="{A9E4D6C5-98C3-7D89-5CC3-717069FE5FA6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7158133" y="4947231"/>
            <a:ext cx="606136" cy="606136"/>
          </a:xfrm>
          <a:prstGeom prst="rect">
            <a:avLst/>
          </a:prstGeom>
        </p:spPr>
      </p:pic>
      <p:pic>
        <p:nvPicPr>
          <p:cNvPr id="29" name="Graphic 28" descr="Electric Tower outline">
            <a:extLst>
              <a:ext uri="{FF2B5EF4-FFF2-40B4-BE49-F238E27FC236}">
                <a16:creationId xmlns:a16="http://schemas.microsoft.com/office/drawing/2014/main" id="{78F92D70-D07A-9E54-CE57-65CFDA8C0688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8288265" y="4954235"/>
            <a:ext cx="542013" cy="542013"/>
          </a:xfrm>
          <a:prstGeom prst="rect">
            <a:avLst/>
          </a:prstGeom>
        </p:spPr>
      </p:pic>
      <p:pic>
        <p:nvPicPr>
          <p:cNvPr id="30" name="Graphic 29" descr="Electric car outline">
            <a:extLst>
              <a:ext uri="{FF2B5EF4-FFF2-40B4-BE49-F238E27FC236}">
                <a16:creationId xmlns:a16="http://schemas.microsoft.com/office/drawing/2014/main" id="{F2C53489-81EE-B7AD-57DE-8A0D8509A3A0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6029029" y="3902466"/>
            <a:ext cx="634641" cy="634641"/>
          </a:xfrm>
          <a:prstGeom prst="rect">
            <a:avLst/>
          </a:prstGeom>
        </p:spPr>
      </p:pic>
      <p:pic>
        <p:nvPicPr>
          <p:cNvPr id="31" name="Graphic 30" descr="Full battery outline">
            <a:extLst>
              <a:ext uri="{FF2B5EF4-FFF2-40B4-BE49-F238E27FC236}">
                <a16:creationId xmlns:a16="http://schemas.microsoft.com/office/drawing/2014/main" id="{B765CC34-C17C-29D8-ED1D-F7FCF6441B8A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9270624" y="4967489"/>
            <a:ext cx="574227" cy="574227"/>
          </a:xfrm>
          <a:prstGeom prst="rect">
            <a:avLst/>
          </a:prstGeom>
        </p:spPr>
      </p:pic>
      <p:pic>
        <p:nvPicPr>
          <p:cNvPr id="32" name="Graphic 31" descr="Battery charging outline">
            <a:extLst>
              <a:ext uri="{FF2B5EF4-FFF2-40B4-BE49-F238E27FC236}">
                <a16:creationId xmlns:a16="http://schemas.microsoft.com/office/drawing/2014/main" id="{F68E41E1-0447-4BA9-50D0-E6E99779C5DD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4951995" y="3902466"/>
            <a:ext cx="634641" cy="634641"/>
          </a:xfrm>
          <a:prstGeom prst="rect">
            <a:avLst/>
          </a:prstGeom>
        </p:spPr>
      </p:pic>
      <p:pic>
        <p:nvPicPr>
          <p:cNvPr id="33" name="Graphic 32" descr="High voltage outline">
            <a:extLst>
              <a:ext uri="{FF2B5EF4-FFF2-40B4-BE49-F238E27FC236}">
                <a16:creationId xmlns:a16="http://schemas.microsoft.com/office/drawing/2014/main" id="{836BB69E-6EDB-6F88-DDFB-213863FA5DA3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8247456" y="4010424"/>
            <a:ext cx="542013" cy="542013"/>
          </a:xfrm>
          <a:prstGeom prst="rect">
            <a:avLst/>
          </a:prstGeom>
        </p:spPr>
      </p:pic>
      <p:pic>
        <p:nvPicPr>
          <p:cNvPr id="34" name="Graphic 33" descr="Electrician male outline">
            <a:extLst>
              <a:ext uri="{FF2B5EF4-FFF2-40B4-BE49-F238E27FC236}">
                <a16:creationId xmlns:a16="http://schemas.microsoft.com/office/drawing/2014/main" id="{B8B557D9-8B51-A492-87D2-6BCE13607CDC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5995523" y="4897076"/>
            <a:ext cx="634641" cy="634641"/>
          </a:xfrm>
          <a:prstGeom prst="rect">
            <a:avLst/>
          </a:prstGeom>
        </p:spPr>
      </p:pic>
      <p:pic>
        <p:nvPicPr>
          <p:cNvPr id="35" name="Graphic 34" descr="Lightning outline">
            <a:extLst>
              <a:ext uri="{FF2B5EF4-FFF2-40B4-BE49-F238E27FC236}">
                <a16:creationId xmlns:a16="http://schemas.microsoft.com/office/drawing/2014/main" id="{CB33A61E-BED8-E8C3-C379-AB3DA33E3D4D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4938571" y="4940440"/>
            <a:ext cx="597434" cy="597434"/>
          </a:xfrm>
          <a:prstGeom prst="rect">
            <a:avLst/>
          </a:prstGeom>
        </p:spPr>
      </p:pic>
      <p:pic>
        <p:nvPicPr>
          <p:cNvPr id="36" name="Graphic 35" descr="Power Plant outline">
            <a:extLst>
              <a:ext uri="{FF2B5EF4-FFF2-40B4-BE49-F238E27FC236}">
                <a16:creationId xmlns:a16="http://schemas.microsoft.com/office/drawing/2014/main" id="{BB7D9C28-F87B-FDB7-92B6-A355F54A4B00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3876389" y="5023112"/>
            <a:ext cx="526502" cy="526502"/>
          </a:xfrm>
          <a:prstGeom prst="rect">
            <a:avLst/>
          </a:prstGeom>
        </p:spPr>
      </p:pic>
      <p:pic>
        <p:nvPicPr>
          <p:cNvPr id="37" name="Graphic 36" descr="Send outline">
            <a:extLst>
              <a:ext uri="{FF2B5EF4-FFF2-40B4-BE49-F238E27FC236}">
                <a16:creationId xmlns:a16="http://schemas.microsoft.com/office/drawing/2014/main" id="{CC262045-3C5E-C980-547D-4C784ADCA6BA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2686365" y="5023112"/>
            <a:ext cx="526502" cy="526502"/>
          </a:xfrm>
          <a:prstGeom prst="rect">
            <a:avLst/>
          </a:prstGeom>
        </p:spPr>
      </p:pic>
      <p:pic>
        <p:nvPicPr>
          <p:cNvPr id="38" name="Graphic 37" descr="Marker outline">
            <a:extLst>
              <a:ext uri="{FF2B5EF4-FFF2-40B4-BE49-F238E27FC236}">
                <a16:creationId xmlns:a16="http://schemas.microsoft.com/office/drawing/2014/main" id="{4E0168C9-9610-CE3C-3345-1EDE7C59F53B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5982279" y="1654995"/>
            <a:ext cx="748486" cy="748486"/>
          </a:xfrm>
          <a:prstGeom prst="rect">
            <a:avLst/>
          </a:prstGeom>
        </p:spPr>
      </p:pic>
      <p:sp>
        <p:nvSpPr>
          <p:cNvPr id="47" name="Title 8">
            <a:extLst>
              <a:ext uri="{FF2B5EF4-FFF2-40B4-BE49-F238E27FC236}">
                <a16:creationId xmlns:a16="http://schemas.microsoft.com/office/drawing/2014/main" id="{CCB65A74-35A4-F613-2259-B66D3DEBD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55" y="980021"/>
            <a:ext cx="5589648" cy="721677"/>
          </a:xfrm>
        </p:spPr>
        <p:txBody>
          <a:bodyPr>
            <a:normAutofit/>
          </a:bodyPr>
          <a:lstStyle/>
          <a:p>
            <a:pPr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SA" sz="2400" dirty="0">
                <a:solidFill>
                  <a:schemeClr val="bg1"/>
                </a:solidFill>
                <a:latin typeface="URW DIN Arabic" pitchFamily="2" charset="77"/>
                <a:cs typeface="URW DIN Arabic" pitchFamily="2" charset="77"/>
              </a:rPr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2245778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8E3E9E-F346-8654-9842-A4C429F4E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03" y="264615"/>
            <a:ext cx="1942648" cy="4252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7AA025A-B4D2-D34B-010A-4591CDDADE8B}"/>
              </a:ext>
            </a:extLst>
          </p:cNvPr>
          <p:cNvGrpSpPr/>
          <p:nvPr/>
        </p:nvGrpSpPr>
        <p:grpSpPr>
          <a:xfrm>
            <a:off x="766948" y="6247715"/>
            <a:ext cx="10970176" cy="409957"/>
            <a:chOff x="766948" y="6247715"/>
            <a:chExt cx="10970176" cy="4099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AF9063-61D4-F40A-B2DB-42BD28638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72251" y="6247715"/>
              <a:ext cx="611345" cy="32005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B8CA14A-DDE0-3C0C-0522-E909A2255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94153" y="6303070"/>
              <a:ext cx="742971" cy="26628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D7368B-8F5F-DC42-12F8-16219B62F75C}"/>
                </a:ext>
              </a:extLst>
            </p:cNvPr>
            <p:cNvSpPr txBox="1"/>
            <p:nvPr/>
          </p:nvSpPr>
          <p:spPr>
            <a:xfrm>
              <a:off x="766948" y="6288340"/>
              <a:ext cx="4665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A850CEFD-3C2A-B146-AE12-A929C2E20172}" type="slidenum">
                <a:rPr lang="en-SA" smtClean="0">
                  <a:solidFill>
                    <a:schemeClr val="bg1"/>
                  </a:solidFill>
                  <a:latin typeface="DIN Next LT Arabic" panose="020B0503020203050203" pitchFamily="34" charset="-78"/>
                  <a:cs typeface="DIN Next LT Arabic" panose="020B0503020203050203" pitchFamily="34" charset="-78"/>
                </a:rPr>
                <a:t>6</a:t>
              </a:fld>
              <a:endParaRPr lang="en-SA" dirty="0">
                <a:solidFill>
                  <a:schemeClr val="bg1"/>
                </a:solidFill>
                <a:latin typeface="DIN Next LT Arabic" panose="020B0503020203050203" pitchFamily="34" charset="-78"/>
                <a:cs typeface="DIN Next LT Arabic" panose="020B0503020203050203" pitchFamily="34" charset="-78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5B2351A-B760-2C7A-BF30-C6E9EF1B73C7}"/>
                </a:ext>
              </a:extLst>
            </p:cNvPr>
            <p:cNvCxnSpPr/>
            <p:nvPr/>
          </p:nvCxnSpPr>
          <p:spPr>
            <a:xfrm flipH="1">
              <a:off x="1458629" y="6469797"/>
              <a:ext cx="8436485" cy="0"/>
            </a:xfrm>
            <a:prstGeom prst="line">
              <a:avLst/>
            </a:prstGeom>
            <a:ln w="9525">
              <a:solidFill>
                <a:srgbClr val="D6BA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Content Placeholder 3">
            <a:extLst>
              <a:ext uri="{FF2B5EF4-FFF2-40B4-BE49-F238E27FC236}">
                <a16:creationId xmlns:a16="http://schemas.microsoft.com/office/drawing/2014/main" id="{13801120-A316-FDF2-6760-298B3B5374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679495"/>
              </p:ext>
            </p:extLst>
          </p:nvPr>
        </p:nvGraphicFramePr>
        <p:xfrm>
          <a:off x="1464453" y="1940914"/>
          <a:ext cx="4338007" cy="3243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1A31E69C-F009-0B04-2E24-7B44D3968E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0575537"/>
              </p:ext>
            </p:extLst>
          </p:nvPr>
        </p:nvGraphicFramePr>
        <p:xfrm>
          <a:off x="6616679" y="2048755"/>
          <a:ext cx="4569821" cy="3028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663237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227146E-5200-2B14-8F63-24E2F680C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522" y="2663763"/>
            <a:ext cx="2757987" cy="6036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96CA3E-92C5-39D1-13C4-2CBADB734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158724" y="2525413"/>
            <a:ext cx="13083916" cy="439639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C75534F-B736-E952-D691-059619F43DE6}"/>
              </a:ext>
            </a:extLst>
          </p:cNvPr>
          <p:cNvGrpSpPr/>
          <p:nvPr/>
        </p:nvGrpSpPr>
        <p:grpSpPr>
          <a:xfrm>
            <a:off x="7710522" y="4041819"/>
            <a:ext cx="4086253" cy="1726056"/>
            <a:chOff x="641140" y="4612567"/>
            <a:chExt cx="4086253" cy="1726056"/>
          </a:xfrm>
        </p:grpSpPr>
        <p:pic>
          <p:nvPicPr>
            <p:cNvPr id="3" name="Graphic 2" descr="Envelope with solid fill">
              <a:extLst>
                <a:ext uri="{FF2B5EF4-FFF2-40B4-BE49-F238E27FC236}">
                  <a16:creationId xmlns:a16="http://schemas.microsoft.com/office/drawing/2014/main" id="{25527473-9B52-5804-0433-15BD92C03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43500" y="5288473"/>
              <a:ext cx="348986" cy="348986"/>
            </a:xfrm>
            <a:prstGeom prst="rect">
              <a:avLst/>
            </a:prstGeom>
          </p:spPr>
        </p:pic>
        <p:pic>
          <p:nvPicPr>
            <p:cNvPr id="4" name="Graphic 3" descr="Speaker phone with solid fill">
              <a:extLst>
                <a:ext uri="{FF2B5EF4-FFF2-40B4-BE49-F238E27FC236}">
                  <a16:creationId xmlns:a16="http://schemas.microsoft.com/office/drawing/2014/main" id="{4C4FFEFB-19C7-1AE4-9CCC-F102936C3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1140" y="5889709"/>
              <a:ext cx="448914" cy="448914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4F66EAB-2EDE-E838-E2F0-2666ED4D1655}"/>
                </a:ext>
              </a:extLst>
            </p:cNvPr>
            <p:cNvCxnSpPr>
              <a:cxnSpLocks/>
            </p:cNvCxnSpPr>
            <p:nvPr/>
          </p:nvCxnSpPr>
          <p:spPr>
            <a:xfrm>
              <a:off x="1350489" y="4632507"/>
              <a:ext cx="0" cy="1660917"/>
            </a:xfrm>
            <a:prstGeom prst="line">
              <a:avLst/>
            </a:prstGeom>
            <a:ln>
              <a:solidFill>
                <a:srgbClr val="C5AAD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Graphic 5" descr="Male profile with solid fill">
              <a:extLst>
                <a:ext uri="{FF2B5EF4-FFF2-40B4-BE49-F238E27FC236}">
                  <a16:creationId xmlns:a16="http://schemas.microsoft.com/office/drawing/2014/main" id="{29ABAF93-0BD1-6A63-7058-8F474DFB5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43501" y="4632713"/>
              <a:ext cx="348986" cy="34898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A10520-0340-905B-6C25-E65189B3C7CE}"/>
                </a:ext>
              </a:extLst>
            </p:cNvPr>
            <p:cNvSpPr txBox="1"/>
            <p:nvPr/>
          </p:nvSpPr>
          <p:spPr>
            <a:xfrm>
              <a:off x="1692005" y="4612567"/>
              <a:ext cx="303538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rtl="1"/>
              <a:r>
                <a:rPr lang="en-US" sz="2000" dirty="0">
                  <a:solidFill>
                    <a:schemeClr val="bg1"/>
                  </a:solidFill>
                  <a:latin typeface="DIN Next LT Arabic" panose="020B0503020203050203" pitchFamily="34" charset="-78"/>
                  <a:cs typeface="DIN Next LT Arabic" panose="020B0503020203050203" pitchFamily="34" charset="-78"/>
                </a:rPr>
                <a:t>Your Name</a:t>
              </a:r>
              <a:endParaRPr lang="en-SA" sz="2000" dirty="0">
                <a:solidFill>
                  <a:schemeClr val="bg1"/>
                </a:solidFill>
                <a:latin typeface="DIN Next LT Arabic" panose="020B0503020203050203" pitchFamily="34" charset="-78"/>
                <a:cs typeface="DIN Next LT Arabic" panose="020B0503020203050203" pitchFamily="34" charset="-7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2FCD13-56BA-062F-688C-EAF942C216DA}"/>
                </a:ext>
              </a:extLst>
            </p:cNvPr>
            <p:cNvSpPr txBox="1"/>
            <p:nvPr/>
          </p:nvSpPr>
          <p:spPr>
            <a:xfrm>
              <a:off x="1692005" y="5182410"/>
              <a:ext cx="303538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rtl="1"/>
              <a:r>
                <a:rPr lang="en-US" sz="2000" dirty="0">
                  <a:solidFill>
                    <a:schemeClr val="bg1"/>
                  </a:solidFill>
                  <a:latin typeface="DIN Next LT Arabic" panose="020B0503020203050203" pitchFamily="34" charset="-78"/>
                  <a:cs typeface="DIN Next LT Arabic" panose="020B0503020203050203" pitchFamily="34" charset="-78"/>
                </a:rPr>
                <a:t>Email Address</a:t>
              </a:r>
              <a:endParaRPr lang="en-SA" sz="2000" dirty="0">
                <a:solidFill>
                  <a:schemeClr val="bg1"/>
                </a:solidFill>
                <a:latin typeface="DIN Next LT Arabic" panose="020B0503020203050203" pitchFamily="34" charset="-78"/>
                <a:cs typeface="DIN Next LT Arabic" panose="020B0503020203050203" pitchFamily="34" charset="-7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FC630C-C93E-ADAC-84FE-2ED5E4D7DD9A}"/>
                </a:ext>
              </a:extLst>
            </p:cNvPr>
            <p:cNvSpPr txBox="1"/>
            <p:nvPr/>
          </p:nvSpPr>
          <p:spPr>
            <a:xfrm>
              <a:off x="1692005" y="5831767"/>
              <a:ext cx="303538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rtl="1"/>
              <a:r>
                <a:rPr lang="en-US" sz="2000" dirty="0">
                  <a:solidFill>
                    <a:schemeClr val="bg1"/>
                  </a:solidFill>
                  <a:latin typeface="DIN Next LT Arabic" panose="020B0503020203050203" pitchFamily="34" charset="-78"/>
                  <a:cs typeface="DIN Next LT Arabic" panose="020B0503020203050203" pitchFamily="34" charset="-78"/>
                </a:rPr>
                <a:t>Phone Number</a:t>
              </a:r>
              <a:endParaRPr lang="en-SA" sz="2000" dirty="0">
                <a:solidFill>
                  <a:schemeClr val="bg1"/>
                </a:solidFill>
                <a:latin typeface="DIN Next LT Arabic" panose="020B0503020203050203" pitchFamily="34" charset="-78"/>
                <a:cs typeface="DIN Next LT Arabic" panose="020B0503020203050203" pitchFamily="34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7272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229</Words>
  <Application>Microsoft Macintosh PowerPoint</Application>
  <PresentationFormat>Widescreen</PresentationFormat>
  <Paragraphs>20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DIN Next LT Arabic</vt:lpstr>
      <vt:lpstr>DIN Next LT Arabic Medium</vt:lpstr>
      <vt:lpstr>URW DIN Arabic</vt:lpstr>
      <vt:lpstr>Office Theme</vt:lpstr>
      <vt:lpstr>PowerPoint Presentation</vt:lpstr>
      <vt:lpstr>PowerPoint Presentation</vt:lpstr>
      <vt:lpstr>Add Chapter Here</vt:lpstr>
      <vt:lpstr>PowerPoint Presentation</vt:lpstr>
      <vt:lpstr>Add Title Here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Nada Nanah</dc:creator>
  <cp:lastModifiedBy>Nada Nanah</cp:lastModifiedBy>
  <cp:revision>20</cp:revision>
  <dcterms:created xsi:type="dcterms:W3CDTF">2025-07-01T06:51:53Z</dcterms:created>
  <dcterms:modified xsi:type="dcterms:W3CDTF">2025-10-14T10:59:43Z</dcterms:modified>
</cp:coreProperties>
</file>