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7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5" r:id="rId5"/>
    <p:sldMasterId id="2147483752" r:id="rId6"/>
  </p:sldMasterIdLst>
  <p:notesMasterIdLst>
    <p:notesMasterId r:id="rId8"/>
  </p:notesMasterIdLst>
  <p:handoutMasterIdLst>
    <p:handoutMasterId r:id="rId9"/>
  </p:handoutMasterIdLst>
  <p:sldIdLst>
    <p:sldId id="2131639569" r:id="rId7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341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1pPr>
    <a:lvl2pPr marL="457171" algn="l" defTabSz="914341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2pPr>
    <a:lvl3pPr marL="914341" algn="l" defTabSz="914341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3pPr>
    <a:lvl4pPr marL="1371512" algn="l" defTabSz="914341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4pPr>
    <a:lvl5pPr marL="1828682" algn="l" defTabSz="914341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5pPr>
    <a:lvl6pPr marL="2285853" algn="l" defTabSz="914341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6pPr>
    <a:lvl7pPr marL="2743023" algn="l" defTabSz="914341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7pPr>
    <a:lvl8pPr marL="3200196" algn="l" defTabSz="914341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8pPr>
    <a:lvl9pPr marL="3657367" algn="l" defTabSz="914341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ef Alrojaie" initials="RA" lastIdx="1" clrIdx="0">
    <p:extLst>
      <p:ext uri="{19B8F6BF-5375-455C-9EA6-DF929625EA0E}">
        <p15:presenceInfo xmlns:p15="http://schemas.microsoft.com/office/powerpoint/2012/main" userId="S-1-5-21-1778967820-3692330731-1970733563-5168" providerId="AD"/>
      </p:ext>
    </p:extLst>
  </p:cmAuthor>
  <p:cmAuthor id="2" name="Ehtesaam Farooq" initials="EF" lastIdx="25" clrIdx="1">
    <p:extLst>
      <p:ext uri="{19B8F6BF-5375-455C-9EA6-DF929625EA0E}">
        <p15:presenceInfo xmlns:p15="http://schemas.microsoft.com/office/powerpoint/2012/main" userId="S::Efarooq@theredsea.sa::216f38ad-549c-466f-82ff-de76511a8a1d" providerId="AD"/>
      </p:ext>
    </p:extLst>
  </p:cmAuthor>
  <p:cmAuthor id="3" name="Renno, Zahi [ME]" initials="RZ[" lastIdx="54" clrIdx="2">
    <p:extLst>
      <p:ext uri="{19B8F6BF-5375-455C-9EA6-DF929625EA0E}">
        <p15:presenceInfo xmlns:p15="http://schemas.microsoft.com/office/powerpoint/2012/main" userId="S::577557@bah.com::fbcc4ba1-1d39-4551-b91e-3bdc118e9177" providerId="AD"/>
      </p:ext>
    </p:extLst>
  </p:cmAuthor>
  <p:cmAuthor id="4" name="Gharios, Joelle [ME]" initials="GJ[" lastIdx="1" clrIdx="3">
    <p:extLst>
      <p:ext uri="{19B8F6BF-5375-455C-9EA6-DF929625EA0E}">
        <p15:presenceInfo xmlns:p15="http://schemas.microsoft.com/office/powerpoint/2012/main" userId="S::607733@bah.com::d98a6858-9c46-42cd-b87c-6e4596c9969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3474"/>
    <a:srgbClr val="0A1C5A"/>
    <a:srgbClr val="1474AC"/>
    <a:srgbClr val="1E3A6F"/>
    <a:srgbClr val="004413"/>
    <a:srgbClr val="696969"/>
    <a:srgbClr val="777777"/>
    <a:srgbClr val="2F2F2E"/>
    <a:srgbClr val="434241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8" autoAdjust="0"/>
    <p:restoredTop sz="93841" autoAdjust="0"/>
  </p:normalViewPr>
  <p:slideViewPr>
    <p:cSldViewPr snapToGrid="0">
      <p:cViewPr varScale="1">
        <p:scale>
          <a:sx n="103" d="100"/>
          <a:sy n="103" d="100"/>
        </p:scale>
        <p:origin x="200" y="3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AAF829D-A9D8-415E-8744-B613AFCB86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92BF78-B396-4984-AA06-8A202A28142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3281F2-1985-424D-A658-B76D9F4C09CF}" type="datetimeFigureOut">
              <a:rPr lang="en-US" smtClean="0"/>
              <a:t>9/28/25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1DCEBD-8085-483E-B648-C3A37ADC647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FEB07B-FC47-4AC6-8644-CBE08A0947F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B106DB-0BB4-410E-AA6E-BD8275199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0068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2876C-64DF-E840-8689-F81F77185F5A}" type="datetimeFigureOut">
              <a:rPr lang="en-US" smtClean="0"/>
              <a:t>9/28/25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5E4C58-3114-3D42-B839-2CE7F69EF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527336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341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1pPr>
    <a:lvl2pPr marL="457171" algn="l" defTabSz="914341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2pPr>
    <a:lvl3pPr marL="914341" algn="l" defTabSz="914341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3pPr>
    <a:lvl4pPr marL="1371512" algn="l" defTabSz="914341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4pPr>
    <a:lvl5pPr marL="1828682" algn="l" defTabSz="914341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5pPr>
    <a:lvl6pPr marL="2285853" algn="l" defTabSz="914341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6pPr>
    <a:lvl7pPr marL="2743023" algn="l" defTabSz="914341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7pPr>
    <a:lvl8pPr marL="3200196" algn="l" defTabSz="914341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8pPr>
    <a:lvl9pPr marL="3657367" algn="l" defTabSz="914341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629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oleObject" Target="../embeddings/oleObject2.bin"/><Relationship Id="rId7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10.png"/><Relationship Id="rId5" Type="http://schemas.openxmlformats.org/officeDocument/2006/relationships/image" Target="../media/image9.emf"/><Relationship Id="rId4" Type="http://schemas.openxmlformats.org/officeDocument/2006/relationships/oleObject" Target="../embeddings/oleObject5.bin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0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Extern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06786356"/>
              </p:ext>
            </p:extLst>
          </p:nvPr>
        </p:nvGraphicFramePr>
        <p:xfrm>
          <a:off x="1955" y="158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1" imgH="420" progId="TCLayout.ActiveDocument.1">
                  <p:embed/>
                </p:oleObj>
              </mc:Choice>
              <mc:Fallback>
                <p:oleObj name="think-cell Slide" r:id="rId3" imgW="421" imgH="420" progId="TCLayout.ActiveDocument.1">
                  <p:embed/>
                  <p:pic>
                    <p:nvPicPr>
                      <p:cNvPr id="5" name="Object 4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55" y="1589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 userDrawn="1"/>
        </p:nvSpPr>
        <p:spPr>
          <a:xfrm>
            <a:off x="0" y="839778"/>
            <a:ext cx="12192000" cy="5587919"/>
          </a:xfrm>
          <a:prstGeom prst="rect">
            <a:avLst/>
          </a:prstGeom>
          <a:gradFill flip="none" rotWithShape="1">
            <a:gsLst>
              <a:gs pos="16000">
                <a:schemeClr val="accent2"/>
              </a:gs>
              <a:gs pos="74000">
                <a:schemeClr val="accent1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1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376312" y="839772"/>
            <a:ext cx="3876021" cy="558792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92133" y="1201563"/>
            <a:ext cx="7227067" cy="23876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800" spc="3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92133" y="4015752"/>
            <a:ext cx="7227067" cy="122314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="0" i="1" cap="none" spc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198" indent="0" algn="ctr">
              <a:buNone/>
              <a:defRPr sz="2000"/>
            </a:lvl2pPr>
            <a:lvl3pPr marL="914395" indent="0" algn="ctr">
              <a:buNone/>
              <a:defRPr sz="1800"/>
            </a:lvl3pPr>
            <a:lvl4pPr marL="1371592" indent="0" algn="ctr">
              <a:buNone/>
              <a:defRPr sz="1600"/>
            </a:lvl4pPr>
            <a:lvl5pPr marL="1828789" indent="0" algn="ctr">
              <a:buNone/>
              <a:defRPr sz="1600"/>
            </a:lvl5pPr>
            <a:lvl6pPr marL="2285987" indent="0" algn="ctr">
              <a:buNone/>
              <a:defRPr sz="1600"/>
            </a:lvl6pPr>
            <a:lvl7pPr marL="2743185" indent="0" algn="ctr">
              <a:buNone/>
              <a:defRPr sz="1600"/>
            </a:lvl7pPr>
            <a:lvl8pPr marL="3200381" indent="0" algn="ctr">
              <a:buNone/>
              <a:defRPr sz="1600"/>
            </a:lvl8pPr>
            <a:lvl9pPr marL="365757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4792135" y="5928915"/>
            <a:ext cx="7227065" cy="34607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400" b="0" cap="all" spc="100" baseline="0">
                <a:solidFill>
                  <a:schemeClr val="bg1"/>
                </a:solidFill>
                <a:latin typeface="Oswald" panose="02000303000000000000" pitchFamily="2" charset="0"/>
                <a:ea typeface="Oswald" panose="02000303000000000000" pitchFamily="2" charset="0"/>
                <a:cs typeface="Calibri" charset="0"/>
              </a:defRPr>
            </a:lvl1pPr>
            <a:lvl2pPr>
              <a:defRPr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2pPr>
            <a:lvl3pPr>
              <a:defRPr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3pPr>
            <a:lvl4pPr>
              <a:defRPr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4pPr>
            <a:lvl5pPr>
              <a:defRPr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/>
              <a:t>Month Year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40881" y="304600"/>
            <a:ext cx="3062224" cy="25450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38692" y="6601819"/>
            <a:ext cx="4775200" cy="92964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FB93F2BC-D38D-4731-8F34-24C04C2B29C1}"/>
              </a:ext>
            </a:extLst>
          </p:cNvPr>
          <p:cNvGrpSpPr/>
          <p:nvPr userDrawn="1"/>
        </p:nvGrpSpPr>
        <p:grpSpPr>
          <a:xfrm>
            <a:off x="158990" y="133716"/>
            <a:ext cx="2783867" cy="593176"/>
            <a:chOff x="129179" y="133716"/>
            <a:chExt cx="2261892" cy="593176"/>
          </a:xfrm>
        </p:grpSpPr>
        <p:pic>
          <p:nvPicPr>
            <p:cNvPr id="2096" name="Picture 48" descr="Related image">
              <a:extLst>
                <a:ext uri="{FF2B5EF4-FFF2-40B4-BE49-F238E27FC236}">
                  <a16:creationId xmlns:a16="http://schemas.microsoft.com/office/drawing/2014/main" id="{D6ED4A8A-CD84-40E0-BA1B-628DB0FB394B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129179" y="133716"/>
              <a:ext cx="573817" cy="5931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48" descr="Related image">
              <a:extLst>
                <a:ext uri="{FF2B5EF4-FFF2-40B4-BE49-F238E27FC236}">
                  <a16:creationId xmlns:a16="http://schemas.microsoft.com/office/drawing/2014/main" id="{8475B347-5F88-4A7F-97D0-C4BC527FEFA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615340" y="226834"/>
              <a:ext cx="1775731" cy="4726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0739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04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034" y="1601"/>
          <a:ext cx="201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526" imgH="526" progId="TCLayout.ActiveDocument.1">
                  <p:embed/>
                </p:oleObj>
              </mc:Choice>
              <mc:Fallback>
                <p:oleObj name="think-cell Slide" r:id="rId4" imgW="526" imgH="526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34" y="1601"/>
                        <a:ext cx="2015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3" name="Rectangle 252" hidden="1">
            <a:extLst>
              <a:ext uri="{FF2B5EF4-FFF2-40B4-BE49-F238E27FC236}">
                <a16:creationId xmlns:a16="http://schemas.microsoft.com/office/drawing/2014/main" id="{D1FD0A70-6F2A-47BB-ABA5-B48921A0A2CF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</a:pPr>
            <a:endParaRPr lang="en-US" sz="4000" b="0" i="0" kern="0" baseline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52" name="Title 251">
            <a:extLst>
              <a:ext uri="{FF2B5EF4-FFF2-40B4-BE49-F238E27FC236}">
                <a16:creationId xmlns:a16="http://schemas.microsoft.com/office/drawing/2014/main" id="{323690F1-A5C4-4D5B-84A5-2C3B01F95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800" y="1762540"/>
            <a:ext cx="6601655" cy="1868556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>
              <a:defRPr lang="en-GB" sz="4000" kern="1200" dirty="0"/>
            </a:lvl1pPr>
          </a:lstStyle>
          <a:p>
            <a:pPr marL="0" lvl="0" indent="0" defTabSz="914377">
              <a:lnSpc>
                <a:spcPct val="90000"/>
              </a:lnSpc>
              <a:tabLst>
                <a:tab pos="1766888" algn="l"/>
              </a:tabLst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Espace réservé du texte 4">
            <a:extLst>
              <a:ext uri="{FF2B5EF4-FFF2-40B4-BE49-F238E27FC236}">
                <a16:creationId xmlns:a16="http://schemas.microsoft.com/office/drawing/2014/main" id="{84367EEF-8AEB-4482-8807-171E068E1DF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800" y="3869691"/>
            <a:ext cx="6578908" cy="655235"/>
          </a:xfrm>
        </p:spPr>
        <p:txBody>
          <a:bodyPr anchor="t" anchorCtr="0">
            <a:noAutofit/>
          </a:bodyPr>
          <a:lstStyle>
            <a:lvl1pPr marL="0" indent="0">
              <a:buNone/>
              <a:defRPr sz="2100">
                <a:solidFill>
                  <a:schemeClr val="accent4"/>
                </a:solidFill>
              </a:defRPr>
            </a:lvl1pPr>
          </a:lstStyle>
          <a:p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746067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vider 0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034" y="1601"/>
          <a:ext cx="201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526" imgH="526" progId="TCLayout.ActiveDocument.1">
                  <p:embed/>
                </p:oleObj>
              </mc:Choice>
              <mc:Fallback>
                <p:oleObj name="think-cell Slide" r:id="rId4" imgW="526" imgH="526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34" y="1601"/>
                        <a:ext cx="2015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3" name="Rectangle 252" hidden="1">
            <a:extLst>
              <a:ext uri="{FF2B5EF4-FFF2-40B4-BE49-F238E27FC236}">
                <a16:creationId xmlns:a16="http://schemas.microsoft.com/office/drawing/2014/main" id="{D1FD0A70-6F2A-47BB-ABA5-B48921A0A2CF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</a:pPr>
            <a:endParaRPr lang="en-US" sz="4000" b="0" i="0" kern="0" baseline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52" name="Title 251">
            <a:extLst>
              <a:ext uri="{FF2B5EF4-FFF2-40B4-BE49-F238E27FC236}">
                <a16:creationId xmlns:a16="http://schemas.microsoft.com/office/drawing/2014/main" id="{323690F1-A5C4-4D5B-84A5-2C3B01F95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800" y="1762540"/>
            <a:ext cx="6601655" cy="1868556"/>
          </a:xfrm>
          <a:prstGeom prst="rect">
            <a:avLst/>
          </a:prstGeom>
        </p:spPr>
        <p:txBody>
          <a:bodyPr anchor="b"/>
          <a:lstStyle>
            <a:lvl1pPr>
              <a:defRPr sz="40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Espace réservé du texte 4">
            <a:extLst>
              <a:ext uri="{FF2B5EF4-FFF2-40B4-BE49-F238E27FC236}">
                <a16:creationId xmlns:a16="http://schemas.microsoft.com/office/drawing/2014/main" id="{84367EEF-8AEB-4482-8807-171E068E1DF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800" y="3869691"/>
            <a:ext cx="6578908" cy="655235"/>
          </a:xfrm>
        </p:spPr>
        <p:txBody>
          <a:bodyPr anchor="t" anchorCtr="0">
            <a:no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</a:lstStyle>
          <a:p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6736475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 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A8A4BE-3216-7E47-A0E2-AC3D3BE0F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90803"/>
            <a:ext cx="9463088" cy="3476395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defRPr sz="6000" b="1" kern="1500" spc="30" baseline="0">
                <a:ln w="3175"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10EF67-59C8-4BF3-ADD6-7F892A34BAC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77612" y="1"/>
            <a:ext cx="814388" cy="721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8904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 Quote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51A6E389-EE5F-1B40-ACE5-ED7817A24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78731"/>
            <a:ext cx="10515600" cy="230053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ts val="4580"/>
              </a:lnSpc>
              <a:defRPr sz="5400" b="1">
                <a:ln>
                  <a:solidFill>
                    <a:schemeClr val="bg1"/>
                  </a:solidFill>
                </a:ln>
                <a:noFill/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1705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243AA-801A-4420-A48C-EF125C95E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A3F36-1753-488F-8FE1-2AC68B72F9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7633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_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994D3-A0C8-46CA-B6EA-525E21D6B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86DA9B4-2663-4D8E-806F-34E00D3580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srgbClr val="C7993B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450420" y="91658"/>
            <a:ext cx="637077" cy="758952"/>
          </a:xfrm>
          <a:prstGeom prst="rect">
            <a:avLst/>
          </a:prstGeom>
        </p:spPr>
      </p:pic>
      <p:cxnSp>
        <p:nvCxnSpPr>
          <p:cNvPr id="4" name="Connecteur droit 13">
            <a:extLst>
              <a:ext uri="{FF2B5EF4-FFF2-40B4-BE49-F238E27FC236}">
                <a16:creationId xmlns:a16="http://schemas.microsoft.com/office/drawing/2014/main" id="{58CDAAB4-4283-47C0-8688-FAEB2354DFC2}"/>
              </a:ext>
            </a:extLst>
          </p:cNvPr>
          <p:cNvCxnSpPr/>
          <p:nvPr userDrawn="1"/>
        </p:nvCxnSpPr>
        <p:spPr>
          <a:xfrm>
            <a:off x="10870202" y="6652639"/>
            <a:ext cx="486697" cy="0"/>
          </a:xfrm>
          <a:prstGeom prst="line">
            <a:avLst/>
          </a:prstGeom>
          <a:ln w="9525">
            <a:solidFill>
              <a:srgbClr val="BB9C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hape 202">
            <a:extLst>
              <a:ext uri="{FF2B5EF4-FFF2-40B4-BE49-F238E27FC236}">
                <a16:creationId xmlns:a16="http://schemas.microsoft.com/office/drawing/2014/main" id="{1CFE99E7-3DCC-4170-8A0F-0F191D716C00}"/>
              </a:ext>
            </a:extLst>
          </p:cNvPr>
          <p:cNvSpPr/>
          <p:nvPr userDrawn="1"/>
        </p:nvSpPr>
        <p:spPr>
          <a:xfrm>
            <a:off x="11464414" y="6518888"/>
            <a:ext cx="265886" cy="2335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21167" tIns="21167" rIns="21167" bIns="21167" anchor="ctr">
            <a:spAutoFit/>
          </a:bodyPr>
          <a:lstStyle/>
          <a:p>
            <a:pPr algn="r" defTabSz="412750" hangingPunct="0">
              <a:lnSpc>
                <a:spcPct val="140000"/>
              </a:lnSpc>
              <a:defRPr sz="1500" b="0" spc="119">
                <a:latin typeface="Gotham-Light"/>
                <a:ea typeface="Gotham-Light"/>
                <a:cs typeface="Gotham-Light"/>
                <a:sym typeface="Gotham-Light"/>
              </a:defRPr>
            </a:pPr>
            <a:fld id="{86CB4B4D-7CA3-9044-876B-883B54F8677D}" type="slidenum">
              <a:rPr lang="en-GB" sz="1000" kern="0" spc="60" smtClean="0">
                <a:solidFill>
                  <a:schemeClr val="accent3"/>
                </a:solidFill>
                <a:latin typeface="+mj-lt"/>
                <a:sym typeface="Gotham-Light"/>
              </a:rPr>
              <a:pPr algn="r" defTabSz="412750" hangingPunct="0">
                <a:lnSpc>
                  <a:spcPct val="140000"/>
                </a:lnSpc>
                <a:defRPr sz="1500" b="0" spc="119">
                  <a:latin typeface="Gotham-Light"/>
                  <a:ea typeface="Gotham-Light"/>
                  <a:cs typeface="Gotham-Light"/>
                  <a:sym typeface="Gotham-Light"/>
                </a:defRPr>
              </a:pPr>
              <a:t>‹#›</a:t>
            </a:fld>
            <a:r>
              <a:rPr lang="en-GB" sz="1000" kern="0" spc="60" dirty="0">
                <a:solidFill>
                  <a:srgbClr val="000000"/>
                </a:solidFill>
                <a:latin typeface="+mj-lt"/>
                <a:sym typeface="Gotham-Light"/>
              </a:rPr>
              <a:t>￼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0F858ED-48C7-4CE7-A410-2CA2F71085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1502" y="6431136"/>
            <a:ext cx="10084942" cy="383525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800" i="1">
                <a:solidFill>
                  <a:schemeClr val="tx1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 dirty="0"/>
              <a:t>Source: 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C11FFA6-7272-41F9-887A-A168AA6A54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25700" y="1209675"/>
            <a:ext cx="7340600" cy="323850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b="1">
                <a:solidFill>
                  <a:schemeClr val="tx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Sub-Header</a:t>
            </a:r>
          </a:p>
        </p:txBody>
      </p:sp>
    </p:spTree>
    <p:extLst>
      <p:ext uri="{BB962C8B-B14F-4D97-AF65-F5344CB8AC3E}">
        <p14:creationId xmlns:p14="http://schemas.microsoft.com/office/powerpoint/2010/main" val="3993368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955" y="158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21" imgH="420" progId="TCLayout.ActiveDocument.1">
                  <p:embed/>
                </p:oleObj>
              </mc:Choice>
              <mc:Fallback>
                <p:oleObj name="think-cell Slide" r:id="rId4" imgW="421" imgH="420" progId="TCLayout.ActiveDocument.1">
                  <p:embed/>
                  <p:pic>
                    <p:nvPicPr>
                      <p:cNvPr id="5" name="Object 4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55" y="1589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ED7B7463-848A-413F-BB78-CEF841B7D851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95385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 b="0" i="0" baseline="0">
              <a:latin typeface="Oswald" panose="02000303000000000000" pitchFamily="2" charset="0"/>
              <a:cs typeface="Arial" panose="020B0604020202020204" pitchFamily="34" charset="0"/>
              <a:sym typeface="Oswald" panose="02000303000000000000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736" y="173774"/>
            <a:ext cx="10916529" cy="849809"/>
          </a:xfrm>
        </p:spPr>
        <p:txBody>
          <a:bodyPr/>
          <a:lstStyle>
            <a:lvl1pPr>
              <a:defRPr b="0">
                <a:solidFill>
                  <a:schemeClr val="accent2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Footer Placeholder 13"/>
          <p:cNvSpPr>
            <a:spLocks noGrp="1"/>
          </p:cNvSpPr>
          <p:nvPr>
            <p:ph type="ftr" sz="quarter" idx="3"/>
          </p:nvPr>
        </p:nvSpPr>
        <p:spPr>
          <a:xfrm>
            <a:off x="637736" y="6583680"/>
            <a:ext cx="10024518" cy="274320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marL="63500" indent="0" algn="l">
              <a:buFont typeface="Wingdings" panose="05000000000000000000" pitchFamily="2" charset="2"/>
              <a:buNone/>
              <a:tabLst/>
              <a:defRPr sz="700" i="1">
                <a:solidFill>
                  <a:schemeClr val="tx1"/>
                </a:solidFill>
                <a:latin typeface="Georgia" panose="02040502050405020303" pitchFamily="18" charset="0"/>
                <a:ea typeface="Georgia" panose="02040502050405020303" pitchFamily="18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Source: Booz Allen analysis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5595063" y="1112625"/>
            <a:ext cx="1001876" cy="246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/>
              <a:t>Sub-Header</a:t>
            </a: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94D4E04C-FA47-4026-9190-6E7ACBFD35F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7735" y="6453080"/>
            <a:ext cx="499496" cy="123111"/>
          </a:xfrm>
          <a:prstGeom prst="rect">
            <a:avLst/>
          </a:prstGeom>
        </p:spPr>
        <p:txBody>
          <a:bodyPr wrap="none" lIns="91440" tIns="0" rIns="0" bIns="0" anchor="b">
            <a:sp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800" b="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1550284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FC Divider ">
    <p:bg>
      <p:bgPr>
        <a:gradFill>
          <a:gsLst>
            <a:gs pos="16000">
              <a:schemeClr val="accent2"/>
            </a:gs>
            <a:gs pos="74000">
              <a:schemeClr val="accent1"/>
            </a:gs>
          </a:gsLst>
          <a:path path="circle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5760" y="3595"/>
            <a:ext cx="11437705" cy="6854405"/>
          </a:xfrm>
          <a:noFill/>
        </p:spPr>
        <p:txBody>
          <a:bodyPr anchor="ctr">
            <a:noAutofit/>
          </a:bodyPr>
          <a:lstStyle>
            <a:lvl1pPr algn="ctr">
              <a:defRPr sz="6000" spc="2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Divider heading</a:t>
            </a:r>
          </a:p>
        </p:txBody>
      </p:sp>
    </p:spTree>
    <p:extLst>
      <p:ext uri="{BB962C8B-B14F-4D97-AF65-F5344CB8AC3E}">
        <p14:creationId xmlns:p14="http://schemas.microsoft.com/office/powerpoint/2010/main" val="3964047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10BBF-C790-4C88-B82F-CC9CE753B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B0823-DE00-4C3C-981E-7C5A7E310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850777-AB2E-415A-82F8-17BB7470C89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63500" indent="0">
              <a:buFont typeface="Wingdings" panose="05000000000000000000" pitchFamily="2" charset="2"/>
              <a:buNone/>
            </a:pPr>
            <a:r>
              <a:rPr lang="en-US"/>
              <a:t>Source: Booz Allen analysis</a:t>
            </a:r>
          </a:p>
        </p:txBody>
      </p:sp>
    </p:spTree>
    <p:extLst>
      <p:ext uri="{BB962C8B-B14F-4D97-AF65-F5344CB8AC3E}">
        <p14:creationId xmlns:p14="http://schemas.microsoft.com/office/powerpoint/2010/main" val="1383783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A9ACEAD5-5185-44A6-AD65-892F9E8E3B8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35842" y="0"/>
            <a:ext cx="10856157" cy="6858000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05D3C335-B58E-4410-880D-DE27686DF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1794" y="2399884"/>
            <a:ext cx="6815564" cy="758952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3ED027D-2987-4779-A8BA-ED12378143F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51794" y="3158836"/>
            <a:ext cx="4914027" cy="540329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C9B058E-7E93-4458-AE1E-C8CB35AC95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51794" y="5294384"/>
            <a:ext cx="1921446" cy="280121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Date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6F22A52-3CF0-43C9-8781-D353D2B5A3C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duotone>
              <a:srgbClr val="C7993B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098" y="6054662"/>
            <a:ext cx="637077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8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_Arab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A9ACEAD5-5185-44A6-AD65-892F9E8E3B8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0" y="0"/>
            <a:ext cx="10856157" cy="685800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05D3C335-B58E-4410-880D-DE27686DF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7349" y="2399884"/>
            <a:ext cx="6815564" cy="758952"/>
          </a:xfrm>
          <a:prstGeom prst="rect">
            <a:avLst/>
          </a:prstGeom>
        </p:spPr>
        <p:txBody>
          <a:bodyPr/>
          <a:lstStyle>
            <a:lvl1pPr algn="r" rtl="1">
              <a:defRPr sz="40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3ED027D-2987-4779-A8BA-ED12378143F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48886" y="3158835"/>
            <a:ext cx="4914027" cy="540329"/>
          </a:xfrm>
        </p:spPr>
        <p:txBody>
          <a:bodyPr/>
          <a:lstStyle>
            <a:lvl1pPr marL="0" indent="0" algn="r" rtl="1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C9B058E-7E93-4458-AE1E-C8CB35AC95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141467" y="5294384"/>
            <a:ext cx="1921446" cy="280121"/>
          </a:xfrm>
        </p:spPr>
        <p:txBody>
          <a:bodyPr/>
          <a:lstStyle>
            <a:lvl1pPr marL="0" indent="0" algn="r" rtl="1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6213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E59CE69E-D150-44F2-9DF1-45CCBE4B964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7793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8" progId="TCLayout.ActiveDocument.1">
                  <p:embed/>
                </p:oleObj>
              </mc:Choice>
              <mc:Fallback>
                <p:oleObj name="think-cell Slide" r:id="rId4" imgW="347" imgH="348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E59CE69E-D150-44F2-9DF1-45CCBE4B96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66E8ECE8-392F-4F61-A3E0-33B0CD9A1584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0" i="0" kern="0" baseline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A86EB5-DB6A-4E1F-A66B-8ADF21F6C0F5}"/>
              </a:ext>
            </a:extLst>
          </p:cNvPr>
          <p:cNvSpPr/>
          <p:nvPr userDrawn="1"/>
        </p:nvSpPr>
        <p:spPr>
          <a:xfrm>
            <a:off x="0" y="3176"/>
            <a:ext cx="11285316" cy="6854824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US" sz="1000" kern="0" err="1">
              <a:solidFill>
                <a:schemeClr val="tx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6AB9ABB-30D7-4C42-AEAF-E29105B35B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500" y="377826"/>
            <a:ext cx="4978400" cy="1006474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Agenda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3AAF7D-5224-9E46-9D58-6225DDBA15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1500" y="1887538"/>
            <a:ext cx="4978400" cy="4546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Shape 202">
            <a:extLst>
              <a:ext uri="{FF2B5EF4-FFF2-40B4-BE49-F238E27FC236}">
                <a16:creationId xmlns:a16="http://schemas.microsoft.com/office/drawing/2014/main" id="{5FBCE887-CD74-48F5-9880-17CD4B593AB0}"/>
              </a:ext>
            </a:extLst>
          </p:cNvPr>
          <p:cNvSpPr/>
          <p:nvPr userDrawn="1"/>
        </p:nvSpPr>
        <p:spPr>
          <a:xfrm>
            <a:off x="11458189" y="6531294"/>
            <a:ext cx="225811" cy="1855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1167" tIns="21167" rIns="21167" bIns="21167" anchor="ctr">
            <a:spAutoFit/>
          </a:bodyPr>
          <a:lstStyle/>
          <a:p>
            <a:pPr algn="r" defTabSz="412750" hangingPunct="0">
              <a:lnSpc>
                <a:spcPct val="140000"/>
              </a:lnSpc>
              <a:defRPr sz="1500" b="0" spc="119">
                <a:latin typeface="Gotham-Light"/>
                <a:ea typeface="Gotham-Light"/>
                <a:cs typeface="Gotham-Light"/>
                <a:sym typeface="Gotham-Light"/>
              </a:defRPr>
            </a:pPr>
            <a:fld id="{86CB4B4D-7CA3-9044-876B-883B54F8677D}" type="slidenum">
              <a:rPr lang="en-GB" sz="750" kern="0" spc="60" smtClean="0">
                <a:solidFill>
                  <a:schemeClr val="tx2"/>
                </a:solidFill>
                <a:latin typeface="Gotham-Light"/>
                <a:sym typeface="Gotham-Light"/>
              </a:rPr>
              <a:pPr algn="r" defTabSz="412750" hangingPunct="0">
                <a:lnSpc>
                  <a:spcPct val="140000"/>
                </a:lnSpc>
                <a:defRPr sz="1500" b="0" spc="119">
                  <a:latin typeface="Gotham-Light"/>
                  <a:ea typeface="Gotham-Light"/>
                  <a:cs typeface="Gotham-Light"/>
                  <a:sym typeface="Gotham-Light"/>
                </a:defRPr>
              </a:pPr>
              <a:t>‹#›</a:t>
            </a:fld>
            <a:r>
              <a:rPr lang="en-GB" sz="750" kern="0" spc="60">
                <a:solidFill>
                  <a:srgbClr val="000000"/>
                </a:solidFill>
                <a:latin typeface="Gotham-Light"/>
                <a:sym typeface="Gotham-Light"/>
              </a:rPr>
              <a:t>￼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4FD1BC2-2CEB-426D-8F7B-5FA3E3FB29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screen">
            <a:duotone>
              <a:srgbClr val="C7993B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450420" y="91658"/>
            <a:ext cx="637077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839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_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994D3-A0C8-46CA-B6EA-525E21D6B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1" y="384048"/>
            <a:ext cx="11034395" cy="75895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86DA9B4-2663-4D8E-806F-34E00D3580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srgbClr val="C7993B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450420" y="91658"/>
            <a:ext cx="637077" cy="758952"/>
          </a:xfrm>
          <a:prstGeom prst="rect">
            <a:avLst/>
          </a:prstGeom>
        </p:spPr>
      </p:pic>
      <p:cxnSp>
        <p:nvCxnSpPr>
          <p:cNvPr id="4" name="Connecteur droit 13">
            <a:extLst>
              <a:ext uri="{FF2B5EF4-FFF2-40B4-BE49-F238E27FC236}">
                <a16:creationId xmlns:a16="http://schemas.microsoft.com/office/drawing/2014/main" id="{58CDAAB4-4283-47C0-8688-FAEB2354DFC2}"/>
              </a:ext>
            </a:extLst>
          </p:cNvPr>
          <p:cNvCxnSpPr/>
          <p:nvPr userDrawn="1"/>
        </p:nvCxnSpPr>
        <p:spPr>
          <a:xfrm>
            <a:off x="10870202" y="6652639"/>
            <a:ext cx="486697" cy="0"/>
          </a:xfrm>
          <a:prstGeom prst="line">
            <a:avLst/>
          </a:prstGeom>
          <a:ln w="9525">
            <a:solidFill>
              <a:srgbClr val="BB9C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hape 202">
            <a:extLst>
              <a:ext uri="{FF2B5EF4-FFF2-40B4-BE49-F238E27FC236}">
                <a16:creationId xmlns:a16="http://schemas.microsoft.com/office/drawing/2014/main" id="{1CFE99E7-3DCC-4170-8A0F-0F191D716C00}"/>
              </a:ext>
            </a:extLst>
          </p:cNvPr>
          <p:cNvSpPr/>
          <p:nvPr userDrawn="1"/>
        </p:nvSpPr>
        <p:spPr>
          <a:xfrm>
            <a:off x="11464414" y="6518888"/>
            <a:ext cx="265886" cy="2335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1167" tIns="21167" rIns="21167" bIns="21167" anchor="ctr">
            <a:spAutoFit/>
          </a:bodyPr>
          <a:lstStyle/>
          <a:p>
            <a:pPr algn="r" defTabSz="412750" hangingPunct="0">
              <a:lnSpc>
                <a:spcPct val="140000"/>
              </a:lnSpc>
              <a:defRPr sz="1500" b="0" spc="119">
                <a:latin typeface="Gotham-Light"/>
                <a:ea typeface="Gotham-Light"/>
                <a:cs typeface="Gotham-Light"/>
                <a:sym typeface="Gotham-Light"/>
              </a:defRPr>
            </a:pPr>
            <a:fld id="{86CB4B4D-7CA3-9044-876B-883B54F8677D}" type="slidenum">
              <a:rPr lang="en-GB" sz="1000" kern="0" spc="60" smtClean="0">
                <a:solidFill>
                  <a:schemeClr val="accent3"/>
                </a:solidFill>
                <a:latin typeface="+mj-lt"/>
                <a:sym typeface="Gotham-Light"/>
              </a:rPr>
              <a:pPr algn="r" defTabSz="412750" hangingPunct="0">
                <a:lnSpc>
                  <a:spcPct val="140000"/>
                </a:lnSpc>
                <a:defRPr sz="1500" b="0" spc="119">
                  <a:latin typeface="Gotham-Light"/>
                  <a:ea typeface="Gotham-Light"/>
                  <a:cs typeface="Gotham-Light"/>
                  <a:sym typeface="Gotham-Light"/>
                </a:defRPr>
              </a:pPr>
              <a:t>‹#›</a:t>
            </a:fld>
            <a:r>
              <a:rPr lang="en-GB" sz="1000" kern="0" spc="60">
                <a:solidFill>
                  <a:srgbClr val="000000"/>
                </a:solidFill>
                <a:latin typeface="+mj-lt"/>
                <a:sym typeface="Gotham-Light"/>
              </a:rPr>
              <a:t>￼</a:t>
            </a: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E6C0CF8B-68E8-47E7-9473-FA68336FA3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95063" y="1112625"/>
            <a:ext cx="1001876" cy="246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/>
              <a:t>Sub-Header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B6E4BE7-F7C4-4D75-A613-E1684473787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1500" y="6434138"/>
            <a:ext cx="10191750" cy="246062"/>
          </a:xfrm>
        </p:spPr>
        <p:txBody>
          <a:bodyPr/>
          <a:lstStyle>
            <a:lvl1pPr marL="63500" indent="0">
              <a:buNone/>
              <a:defRPr sz="1000" i="1"/>
            </a:lvl1pPr>
            <a:lvl2pPr marL="279400" indent="0">
              <a:buNone/>
              <a:defRPr sz="1000" i="1"/>
            </a:lvl2pPr>
            <a:lvl3pPr marL="457128" indent="0">
              <a:buNone/>
              <a:defRPr sz="1000" i="1"/>
            </a:lvl3pPr>
            <a:lvl4pPr marL="685692" indent="0">
              <a:buNone/>
              <a:defRPr sz="1000" i="1"/>
            </a:lvl4pPr>
            <a:lvl5pPr marL="914256" indent="0">
              <a:buNone/>
              <a:defRPr sz="1000" i="1"/>
            </a:lvl5pPr>
          </a:lstStyle>
          <a:p>
            <a:pPr lvl="0"/>
            <a:r>
              <a:rPr lang="en-US"/>
              <a:t>Source: Booz Allen analysis</a:t>
            </a:r>
          </a:p>
        </p:txBody>
      </p:sp>
    </p:spTree>
    <p:extLst>
      <p:ext uri="{BB962C8B-B14F-4D97-AF65-F5344CB8AC3E}">
        <p14:creationId xmlns:p14="http://schemas.microsoft.com/office/powerpoint/2010/main" val="678884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034" y="1601"/>
          <a:ext cx="201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526" imgH="526" progId="TCLayout.ActiveDocument.1">
                  <p:embed/>
                </p:oleObj>
              </mc:Choice>
              <mc:Fallback>
                <p:oleObj name="think-cell Slide" r:id="rId4" imgW="526" imgH="526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34" y="1601"/>
                        <a:ext cx="2015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3" name="Rectangle 252" hidden="1">
            <a:extLst>
              <a:ext uri="{FF2B5EF4-FFF2-40B4-BE49-F238E27FC236}">
                <a16:creationId xmlns:a16="http://schemas.microsoft.com/office/drawing/2014/main" id="{D1FD0A70-6F2A-47BB-ABA5-B48921A0A2CF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</a:pPr>
            <a:endParaRPr lang="en-US" sz="4000" b="0" i="0" kern="0" baseline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52" name="Title 251">
            <a:extLst>
              <a:ext uri="{FF2B5EF4-FFF2-40B4-BE49-F238E27FC236}">
                <a16:creationId xmlns:a16="http://schemas.microsoft.com/office/drawing/2014/main" id="{323690F1-A5C4-4D5B-84A5-2C3B01F9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0" y="1762540"/>
            <a:ext cx="6601655" cy="1868556"/>
          </a:xfrm>
          <a:prstGeom prst="rect">
            <a:avLst/>
          </a:prstGeom>
        </p:spPr>
        <p:txBody>
          <a:bodyPr anchor="b"/>
          <a:lstStyle>
            <a:lvl1pPr>
              <a:defRPr sz="400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Section 1</a:t>
            </a:r>
            <a:endParaRPr lang="en-GB"/>
          </a:p>
        </p:txBody>
      </p:sp>
      <p:sp>
        <p:nvSpPr>
          <p:cNvPr id="12" name="Espace réservé du texte 4">
            <a:extLst>
              <a:ext uri="{FF2B5EF4-FFF2-40B4-BE49-F238E27FC236}">
                <a16:creationId xmlns:a16="http://schemas.microsoft.com/office/drawing/2014/main" id="{84367EEF-8AEB-4482-8807-171E068E1DF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800" y="3869691"/>
            <a:ext cx="6578908" cy="655235"/>
          </a:xfrm>
        </p:spPr>
        <p:txBody>
          <a:bodyPr anchor="t" anchorCtr="0">
            <a:noAutofit/>
          </a:bodyPr>
          <a:lstStyle>
            <a:lvl1pPr marL="0" indent="0">
              <a:buNone/>
              <a:defRPr sz="2100">
                <a:solidFill>
                  <a:schemeClr val="accent4"/>
                </a:solidFill>
              </a:defRPr>
            </a:lvl1pPr>
          </a:lstStyle>
          <a:p>
            <a:r>
              <a:rPr lang="fr-FR"/>
              <a:t>Section </a:t>
            </a:r>
            <a:r>
              <a:rPr lang="fr-FR" err="1"/>
              <a:t>title</a:t>
            </a:r>
            <a:r>
              <a:rPr lang="fr-FR"/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709F063-B56B-49F6-B765-D4731244D796}"/>
              </a:ext>
            </a:extLst>
          </p:cNvPr>
          <p:cNvSpPr/>
          <p:nvPr userDrawn="1"/>
        </p:nvSpPr>
        <p:spPr>
          <a:xfrm>
            <a:off x="4048" y="0"/>
            <a:ext cx="8381415" cy="6858000"/>
          </a:xfrm>
          <a:prstGeom prst="rect">
            <a:avLst/>
          </a:prstGeom>
          <a:solidFill>
            <a:srgbClr val="848888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rtlCol="0" anchor="ctr"/>
          <a:lstStyle/>
          <a:p>
            <a:pPr algn="ctr"/>
            <a:endParaRPr lang="en-US" sz="1000" kern="0">
              <a:solidFill>
                <a:schemeClr val="tx1"/>
              </a:solidFill>
            </a:endParaRPr>
          </a:p>
        </p:txBody>
      </p:sp>
      <p:cxnSp>
        <p:nvCxnSpPr>
          <p:cNvPr id="8" name="Connecteur droit 13">
            <a:extLst>
              <a:ext uri="{FF2B5EF4-FFF2-40B4-BE49-F238E27FC236}">
                <a16:creationId xmlns:a16="http://schemas.microsoft.com/office/drawing/2014/main" id="{63FC6F2C-45C5-4ECC-A587-96172B9913C6}"/>
              </a:ext>
            </a:extLst>
          </p:cNvPr>
          <p:cNvCxnSpPr/>
          <p:nvPr userDrawn="1"/>
        </p:nvCxnSpPr>
        <p:spPr>
          <a:xfrm>
            <a:off x="10870202" y="6652639"/>
            <a:ext cx="486697" cy="0"/>
          </a:xfrm>
          <a:prstGeom prst="line">
            <a:avLst/>
          </a:prstGeom>
          <a:ln w="9525">
            <a:solidFill>
              <a:srgbClr val="BB9C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hape 202">
            <a:extLst>
              <a:ext uri="{FF2B5EF4-FFF2-40B4-BE49-F238E27FC236}">
                <a16:creationId xmlns:a16="http://schemas.microsoft.com/office/drawing/2014/main" id="{19A45A43-3EB1-48C6-89DE-1951ECF5732D}"/>
              </a:ext>
            </a:extLst>
          </p:cNvPr>
          <p:cNvSpPr/>
          <p:nvPr userDrawn="1"/>
        </p:nvSpPr>
        <p:spPr>
          <a:xfrm>
            <a:off x="11464414" y="6518888"/>
            <a:ext cx="265886" cy="2335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1167" tIns="21167" rIns="21167" bIns="21167" anchor="ctr">
            <a:spAutoFit/>
          </a:bodyPr>
          <a:lstStyle/>
          <a:p>
            <a:pPr algn="r" defTabSz="412750" hangingPunct="0">
              <a:lnSpc>
                <a:spcPct val="140000"/>
              </a:lnSpc>
              <a:defRPr sz="1500" b="0" spc="119">
                <a:latin typeface="Gotham-Light"/>
                <a:ea typeface="Gotham-Light"/>
                <a:cs typeface="Gotham-Light"/>
                <a:sym typeface="Gotham-Light"/>
              </a:defRPr>
            </a:pPr>
            <a:fld id="{86CB4B4D-7CA3-9044-876B-883B54F8677D}" type="slidenum">
              <a:rPr lang="en-GB" sz="1000" kern="0" spc="60" smtClean="0">
                <a:solidFill>
                  <a:schemeClr val="accent3"/>
                </a:solidFill>
                <a:latin typeface="+mj-lt"/>
                <a:sym typeface="Gotham-Light"/>
              </a:rPr>
              <a:pPr algn="r" defTabSz="412750" hangingPunct="0">
                <a:lnSpc>
                  <a:spcPct val="140000"/>
                </a:lnSpc>
                <a:defRPr sz="1500" b="0" spc="119">
                  <a:latin typeface="Gotham-Light"/>
                  <a:ea typeface="Gotham-Light"/>
                  <a:cs typeface="Gotham-Light"/>
                  <a:sym typeface="Gotham-Light"/>
                </a:defRPr>
              </a:pPr>
              <a:t>‹#›</a:t>
            </a:fld>
            <a:r>
              <a:rPr lang="en-GB" sz="1000" kern="0" spc="60">
                <a:solidFill>
                  <a:srgbClr val="000000"/>
                </a:solidFill>
                <a:latin typeface="+mj-lt"/>
                <a:sym typeface="Gotham-Light"/>
              </a:rPr>
              <a:t>￼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C26CD7D-6408-4A7A-9D6B-EEBAE7B375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screen">
            <a:duotone>
              <a:srgbClr val="C7993B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450420" y="91658"/>
            <a:ext cx="637077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45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ags" Target="../tags/tag7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6.emf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5" Type="http://schemas.openxmlformats.org/officeDocument/2006/relationships/oleObject" Target="../embeddings/oleObject4.bin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tags" Target="../tags/tag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3754876234"/>
              </p:ext>
            </p:extLst>
          </p:nvPr>
        </p:nvGraphicFramePr>
        <p:xfrm>
          <a:off x="1955" y="158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421" imgH="420" progId="TCLayout.ActiveDocument.1">
                  <p:embed/>
                </p:oleObj>
              </mc:Choice>
              <mc:Fallback>
                <p:oleObj name="think-cell Slide" r:id="rId8" imgW="421" imgH="420" progId="TCLayout.ActiveDocument.1">
                  <p:embed/>
                  <p:pic>
                    <p:nvPicPr>
                      <p:cNvPr id="5" name="Object 4" hidden="1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55" y="1589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7"/>
            </p:custDataLst>
          </p:nvPr>
        </p:nvSpPr>
        <p:spPr bwMode="auto">
          <a:xfrm>
            <a:off x="0" y="0"/>
            <a:ext cx="195385" cy="15875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1200" b="0" i="0" baseline="0">
              <a:latin typeface="Calibri" panose="020F0502020204030204" pitchFamily="34" charset="0"/>
              <a:ea typeface="+mn-ea"/>
              <a:cs typeface="+mn-cs"/>
              <a:sym typeface="Calibri" panose="020F050202020403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7736" y="173774"/>
            <a:ext cx="10916529" cy="849809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37736" y="1030621"/>
            <a:ext cx="10916529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637736" y="6576609"/>
            <a:ext cx="10916529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 bwMode="auto">
          <a:xfrm>
            <a:off x="0" y="4"/>
            <a:ext cx="36576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0944665" y="6611780"/>
            <a:ext cx="6096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9E014B80-1094-614D-82C4-FC9C7ECF587A}" type="slidenum">
              <a:rPr lang="en-US" sz="1000" b="0" smtClean="0">
                <a:solidFill>
                  <a:schemeClr val="tx1"/>
                </a:solidFill>
              </a:rPr>
              <a:pPr algn="r"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3"/>
          </p:nvPr>
        </p:nvSpPr>
        <p:spPr>
          <a:xfrm>
            <a:off x="637736" y="6583680"/>
            <a:ext cx="10024518" cy="274320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marL="228600" indent="-165100" algn="l">
              <a:buFont typeface="Wingdings" panose="05000000000000000000" pitchFamily="2" charset="2"/>
              <a:buChar char="§"/>
              <a:tabLst/>
              <a:defRPr sz="700" i="1">
                <a:solidFill>
                  <a:schemeClr val="tx1"/>
                </a:solidFill>
                <a:latin typeface="Arial" panose="020B0604020202020204" pitchFamily="34" charset="0"/>
                <a:ea typeface="Georgia" charset="0"/>
                <a:cs typeface="Georgia" charset="0"/>
              </a:defRPr>
            </a:lvl1pPr>
          </a:lstStyle>
          <a:p>
            <a:pPr marL="63500" indent="0">
              <a:buFont typeface="Wingdings" panose="05000000000000000000" pitchFamily="2" charset="2"/>
              <a:buNone/>
            </a:pPr>
            <a:r>
              <a:rPr lang="en-US"/>
              <a:t>Source: Booz Allen analysis</a:t>
            </a:r>
          </a:p>
        </p:txBody>
      </p:sp>
    </p:spTree>
    <p:extLst>
      <p:ext uri="{BB962C8B-B14F-4D97-AF65-F5344CB8AC3E}">
        <p14:creationId xmlns:p14="http://schemas.microsoft.com/office/powerpoint/2010/main" val="2978889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8" r:id="rId2"/>
    <p:sldLayoutId id="2147483750" r:id="rId3"/>
    <p:sldLayoutId id="2147483751" r:id="rId4"/>
  </p:sldLayoutIdLst>
  <p:hf sldNum="0" hdr="0" dt="0"/>
  <p:txStyles>
    <p:titleStyle>
      <a:lvl1pPr algn="l" defTabSz="914395" rtl="0" eaLnBrk="1" latinLnBrk="0" hangingPunct="1">
        <a:lnSpc>
          <a:spcPct val="90000"/>
        </a:lnSpc>
        <a:spcBef>
          <a:spcPct val="0"/>
        </a:spcBef>
        <a:buNone/>
        <a:defRPr sz="2400" b="0" kern="1200" cap="none" spc="100" baseline="0">
          <a:solidFill>
            <a:schemeClr val="accent2">
              <a:lumMod val="50000"/>
            </a:schemeClr>
          </a:solidFill>
          <a:latin typeface="Oswald" panose="02000303000000000000" pitchFamily="2" charset="0"/>
          <a:ea typeface="Oswald" panose="02000303000000000000" pitchFamily="2" charset="0"/>
          <a:cs typeface="Arial" panose="020B0604020202020204" pitchFamily="34" charset="0"/>
        </a:defRPr>
      </a:lvl1pPr>
    </p:titleStyle>
    <p:bodyStyle>
      <a:lvl1pPr marL="285748" indent="-285748" algn="l" defTabSz="914395" rtl="0" eaLnBrk="1" latinLnBrk="0" hangingPunct="1">
        <a:lnSpc>
          <a:spcPct val="100000"/>
        </a:lnSpc>
        <a:spcBef>
          <a:spcPts val="600"/>
        </a:spcBef>
        <a:buFont typeface="Arial" charset="0"/>
        <a:buChar char="•"/>
        <a:defRPr sz="1600" b="0" kern="1200" cap="none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515935" indent="-244474" algn="l" defTabSz="914395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LucidaGrande" charset="0"/>
        <a:buChar char="-"/>
        <a:tabLst/>
        <a:defRPr sz="1600" i="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2pPr>
      <a:lvl3pPr marL="11113" indent="0" algn="l" defTabSz="914395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tabLst/>
        <a:defRPr sz="1600" b="1" kern="1200" cap="all" spc="100" baseline="0">
          <a:solidFill>
            <a:schemeClr val="accent2"/>
          </a:solidFill>
          <a:latin typeface="+mn-lt"/>
          <a:ea typeface="+mn-ea"/>
          <a:cs typeface="+mn-cs"/>
        </a:defRPr>
      </a:lvl3pPr>
      <a:lvl4pPr marL="7938" indent="0" algn="l" defTabSz="914395" rtl="0" eaLnBrk="1" latinLnBrk="0" hangingPunct="1">
        <a:lnSpc>
          <a:spcPct val="100000"/>
        </a:lnSpc>
        <a:spcBef>
          <a:spcPts val="0"/>
        </a:spcBef>
        <a:buFont typeface=".AppleSystemUIFont" charset="-120"/>
        <a:buNone/>
        <a:tabLst/>
        <a:defRPr sz="1400" i="1" kern="1200">
          <a:solidFill>
            <a:schemeClr val="tx1"/>
          </a:solidFill>
          <a:latin typeface="Georgia" charset="0"/>
          <a:ea typeface="Georgia" charset="0"/>
          <a:cs typeface="Georgia" charset="0"/>
        </a:defRPr>
      </a:lvl4pPr>
      <a:lvl5pPr marL="11113" indent="0" algn="l" defTabSz="914395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tabLst/>
        <a:defRPr sz="1100" i="1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5pPr>
      <a:lvl6pPr marL="0" indent="0" algn="l" defTabSz="914395" rtl="0" eaLnBrk="1" latinLnBrk="0" hangingPunct="1">
        <a:lnSpc>
          <a:spcPct val="90000"/>
        </a:lnSpc>
        <a:spcBef>
          <a:spcPts val="500"/>
        </a:spcBef>
        <a:buFontTx/>
        <a:buNone/>
        <a:defRPr sz="1400" i="1" kern="1200">
          <a:solidFill>
            <a:schemeClr val="accent5"/>
          </a:solidFill>
          <a:latin typeface="Georgia" panose="02040502050405020303" pitchFamily="18" charset="0"/>
          <a:ea typeface="+mn-ea"/>
          <a:cs typeface="+mn-cs"/>
        </a:defRPr>
      </a:lvl6pPr>
      <a:lvl7pPr marL="2971783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2647908921"/>
              </p:ext>
            </p:extLst>
          </p:nvPr>
        </p:nvGraphicFramePr>
        <p:xfrm>
          <a:off x="2034" y="1601"/>
          <a:ext cx="201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5" imgW="526" imgH="526" progId="TCLayout.ActiveDocument.1">
                  <p:embed/>
                </p:oleObj>
              </mc:Choice>
              <mc:Fallback>
                <p:oleObj name="think-cell Slide" r:id="rId15" imgW="526" imgH="526" progId="TCLayout.ActiveDocument.1">
                  <p:embed/>
                  <p:pic>
                    <p:nvPicPr>
                      <p:cNvPr id="5" name="Object 4" hidden="1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034" y="1601"/>
                        <a:ext cx="2015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 hidden="1">
            <a:extLst>
              <a:ext uri="{FF2B5EF4-FFF2-40B4-BE49-F238E27FC236}">
                <a16:creationId xmlns:a16="http://schemas.microsoft.com/office/drawing/2014/main" id="{05B7FBF5-CB61-416E-BEBD-67A742D8DA20}"/>
              </a:ext>
            </a:extLst>
          </p:cNvPr>
          <p:cNvSpPr/>
          <p:nvPr userDrawn="1">
            <p:custDataLst>
              <p:tags r:id="rId14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</a:pPr>
            <a:endParaRPr lang="en-GB" sz="2000" b="0" i="0" kern="0" baseline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" name="BodyText"/>
          <p:cNvSpPr>
            <a:spLocks noGrp="1"/>
          </p:cNvSpPr>
          <p:nvPr>
            <p:ph type="body" idx="1"/>
          </p:nvPr>
        </p:nvSpPr>
        <p:spPr>
          <a:xfrm>
            <a:off x="571501" y="1414463"/>
            <a:ext cx="11034395" cy="50244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571501" y="384048"/>
            <a:ext cx="11034395" cy="75895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76595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5" r:id="rId10"/>
    <p:sldLayoutId id="2147483822" r:id="rId11"/>
  </p:sldLayoutIdLst>
  <p:hf hdr="0" ftr="0" dt="0"/>
  <p:txStyles>
    <p:titleStyle>
      <a:lvl1pPr algn="l" defTabSz="1161105" rtl="0" eaLnBrk="1" latinLnBrk="0" hangingPunct="1">
        <a:lnSpc>
          <a:spcPct val="88000"/>
        </a:lnSpc>
        <a:spcBef>
          <a:spcPct val="0"/>
        </a:spcBef>
        <a:buNone/>
        <a:defRPr sz="2000" kern="0" baseline="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165100" algn="l" defTabSz="1161105" rtl="0" eaLnBrk="1" latinLnBrk="0" hangingPunct="1">
        <a:spcBef>
          <a:spcPts val="889"/>
        </a:spcBef>
        <a:buFont typeface="Wingdings" panose="05000000000000000000" pitchFamily="2" charset="2"/>
        <a:buChar char="§"/>
        <a:defRPr sz="1400" kern="0" baseline="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-177800" algn="l" defTabSz="1161105" rtl="0" eaLnBrk="1" latinLnBrk="0" hangingPunct="1">
        <a:spcBef>
          <a:spcPts val="381"/>
        </a:spcBef>
        <a:buFont typeface="Arial" panose="020B0604020202020204" pitchFamily="34" charset="0"/>
        <a:buChar char="–"/>
        <a:defRPr sz="1400" kern="0" baseline="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5692" indent="-228564" algn="l" defTabSz="1161105" rtl="0" eaLnBrk="1" latinLnBrk="0" hangingPunct="1">
        <a:spcBef>
          <a:spcPts val="381"/>
        </a:spcBef>
        <a:buFont typeface="Arial" panose="020B0604020202020204" pitchFamily="34" charset="0"/>
        <a:buChar char="-"/>
        <a:defRPr sz="1400" kern="0" baseline="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14256" indent="-228564" algn="l" defTabSz="1161105" rtl="0" eaLnBrk="1" latinLnBrk="0" hangingPunct="1">
        <a:spcBef>
          <a:spcPts val="381"/>
        </a:spcBef>
        <a:buFont typeface="Arial" panose="020B0604020202020204" pitchFamily="34" charset="0"/>
        <a:buChar char="-"/>
        <a:defRPr sz="1400" kern="0" baseline="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42820" indent="-228564" algn="l" defTabSz="1161105" rtl="0" eaLnBrk="1" latinLnBrk="0" hangingPunct="1">
        <a:spcBef>
          <a:spcPts val="381"/>
        </a:spcBef>
        <a:buFont typeface="Arial" panose="020B0604020202020204" pitchFamily="34" charset="0"/>
        <a:buChar char="-"/>
        <a:defRPr sz="1400" kern="0" baseline="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371384" indent="-228564" algn="l" defTabSz="1161105" rtl="0" eaLnBrk="1" latinLnBrk="0" hangingPunct="1">
        <a:spcBef>
          <a:spcPts val="381"/>
        </a:spcBef>
        <a:buFont typeface="Arial" panose="020B0604020202020204" pitchFamily="34" charset="0"/>
        <a:buChar char="-"/>
        <a:defRPr sz="1778" kern="0">
          <a:solidFill>
            <a:schemeClr val="tx1"/>
          </a:solidFill>
          <a:latin typeface="+mn-lt"/>
          <a:ea typeface="+mn-ea"/>
          <a:cs typeface="+mn-cs"/>
        </a:defRPr>
      </a:lvl6pPr>
      <a:lvl7pPr marL="1599948" indent="-228564" algn="l" defTabSz="1161105" rtl="0" eaLnBrk="1" latinLnBrk="0" hangingPunct="1">
        <a:spcBef>
          <a:spcPts val="381"/>
        </a:spcBef>
        <a:buFont typeface="Arial" panose="020B0604020202020204" pitchFamily="34" charset="0"/>
        <a:buChar char="-"/>
        <a:defRPr sz="1778" kern="0">
          <a:solidFill>
            <a:schemeClr val="tx1"/>
          </a:solidFill>
          <a:latin typeface="+mn-lt"/>
          <a:ea typeface="+mn-ea"/>
          <a:cs typeface="+mn-cs"/>
        </a:defRPr>
      </a:lvl7pPr>
      <a:lvl8pPr marL="1828512" indent="-228564" algn="l" defTabSz="1161105" rtl="0" eaLnBrk="1" latinLnBrk="0" hangingPunct="1">
        <a:spcBef>
          <a:spcPts val="381"/>
        </a:spcBef>
        <a:buFont typeface="Arial" panose="020B0604020202020204" pitchFamily="34" charset="0"/>
        <a:buChar char="-"/>
        <a:defRPr sz="1778" kern="0">
          <a:solidFill>
            <a:schemeClr val="tx1"/>
          </a:solidFill>
          <a:latin typeface="+mn-lt"/>
          <a:ea typeface="+mn-ea"/>
          <a:cs typeface="+mn-cs"/>
        </a:defRPr>
      </a:lvl8pPr>
      <a:lvl9pPr marL="2057076" indent="-228564" algn="l" defTabSz="1161105" rtl="0" eaLnBrk="1" latinLnBrk="0" hangingPunct="1">
        <a:spcBef>
          <a:spcPts val="381"/>
        </a:spcBef>
        <a:buFont typeface="Arial" panose="020B0604020202020204" pitchFamily="34" charset="0"/>
        <a:buChar char="-"/>
        <a:defRPr sz="1778" ker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61105" rtl="0" eaLnBrk="1" latinLnBrk="0" hangingPunct="1">
        <a:defRPr sz="1524" kern="0">
          <a:solidFill>
            <a:schemeClr val="tx1"/>
          </a:solidFill>
          <a:latin typeface="+mn-lt"/>
          <a:ea typeface="+mn-ea"/>
          <a:cs typeface="+mn-cs"/>
        </a:defRPr>
      </a:lvl1pPr>
      <a:lvl2pPr marL="228564" algn="l" defTabSz="1161105" rtl="0" eaLnBrk="1" latinLnBrk="0" hangingPunct="1">
        <a:defRPr sz="1524" kern="0">
          <a:solidFill>
            <a:schemeClr val="tx1"/>
          </a:solidFill>
          <a:latin typeface="+mn-lt"/>
          <a:ea typeface="+mn-ea"/>
          <a:cs typeface="+mn-cs"/>
        </a:defRPr>
      </a:lvl2pPr>
      <a:lvl3pPr marL="457128" algn="l" defTabSz="1161105" rtl="0" eaLnBrk="1" latinLnBrk="0" hangingPunct="1">
        <a:defRPr sz="1524" kern="0">
          <a:solidFill>
            <a:schemeClr val="tx1"/>
          </a:solidFill>
          <a:latin typeface="+mn-lt"/>
          <a:ea typeface="+mn-ea"/>
          <a:cs typeface="+mn-cs"/>
        </a:defRPr>
      </a:lvl3pPr>
      <a:lvl4pPr marL="685692" algn="l" defTabSz="1161105" rtl="0" eaLnBrk="1" latinLnBrk="0" hangingPunct="1">
        <a:defRPr sz="1524" kern="0">
          <a:solidFill>
            <a:schemeClr val="tx1"/>
          </a:solidFill>
          <a:latin typeface="+mn-lt"/>
          <a:ea typeface="+mn-ea"/>
          <a:cs typeface="+mn-cs"/>
        </a:defRPr>
      </a:lvl4pPr>
      <a:lvl5pPr marL="914256" algn="l" defTabSz="1161105" rtl="0" eaLnBrk="1" latinLnBrk="0" hangingPunct="1">
        <a:defRPr sz="1524" kern="0">
          <a:solidFill>
            <a:schemeClr val="tx1"/>
          </a:solidFill>
          <a:latin typeface="+mn-lt"/>
          <a:ea typeface="+mn-ea"/>
          <a:cs typeface="+mn-cs"/>
        </a:defRPr>
      </a:lvl5pPr>
      <a:lvl6pPr marL="1142820" algn="l" defTabSz="1161105" rtl="0" eaLnBrk="1" latinLnBrk="0" hangingPunct="1">
        <a:defRPr sz="1524" kern="0">
          <a:solidFill>
            <a:schemeClr val="tx1"/>
          </a:solidFill>
          <a:latin typeface="+mn-lt"/>
          <a:ea typeface="+mn-ea"/>
          <a:cs typeface="+mn-cs"/>
        </a:defRPr>
      </a:lvl6pPr>
      <a:lvl7pPr marL="1371384" algn="l" defTabSz="1161105" rtl="0" eaLnBrk="1" latinLnBrk="0" hangingPunct="1">
        <a:defRPr sz="1524" kern="0">
          <a:solidFill>
            <a:schemeClr val="tx1"/>
          </a:solidFill>
          <a:latin typeface="+mn-lt"/>
          <a:ea typeface="+mn-ea"/>
          <a:cs typeface="+mn-cs"/>
        </a:defRPr>
      </a:lvl7pPr>
      <a:lvl8pPr marL="1599948" algn="l" defTabSz="1161105" rtl="0" eaLnBrk="1" latinLnBrk="0" hangingPunct="1">
        <a:defRPr sz="1524" kern="0">
          <a:solidFill>
            <a:schemeClr val="tx1"/>
          </a:solidFill>
          <a:latin typeface="+mn-lt"/>
          <a:ea typeface="+mn-ea"/>
          <a:cs typeface="+mn-cs"/>
        </a:defRPr>
      </a:lvl8pPr>
      <a:lvl9pPr marL="1828512" algn="l" defTabSz="1161105" rtl="0" eaLnBrk="1" latinLnBrk="0" hangingPunct="1">
        <a:defRPr sz="1524" kern="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60">
          <p15:clr>
            <a:srgbClr val="F26B43"/>
          </p15:clr>
        </p15:guide>
        <p15:guide id="3" pos="7320">
          <p15:clr>
            <a:srgbClr val="F26B43"/>
          </p15:clr>
        </p15:guide>
        <p15:guide id="4" orient="horz" pos="888">
          <p15:clr>
            <a:srgbClr val="F26B43"/>
          </p15:clr>
        </p15:guide>
        <p15:guide id="5" orient="horz" pos="241">
          <p15:clr>
            <a:srgbClr val="F26B43"/>
          </p15:clr>
        </p15:guide>
        <p15:guide id="6" orient="horz" pos="1189">
          <p15:clr>
            <a:srgbClr val="F26B43"/>
          </p15:clr>
        </p15:guide>
        <p15:guide id="7" orient="horz" pos="405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7.xml"/><Relationship Id="rId6" Type="http://schemas.openxmlformats.org/officeDocument/2006/relationships/image" Target="../media/image13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>
            <a:extLst>
              <a:ext uri="{FF2B5EF4-FFF2-40B4-BE49-F238E27FC236}">
                <a16:creationId xmlns:a16="http://schemas.microsoft.com/office/drawing/2014/main" id="{63DE9768-C672-495F-9292-C459220049D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95" imgH="396" progId="TCLayout.ActiveDocument.1">
                  <p:embed/>
                </p:oleObj>
              </mc:Choice>
              <mc:Fallback>
                <p:oleObj name="think-cell Slide" r:id="rId5" imgW="395" imgH="396" progId="TCLayout.ActiveDocument.1">
                  <p:embed/>
                  <p:pic>
                    <p:nvPicPr>
                      <p:cNvPr id="11" name="Object 10" hidden="1">
                        <a:extLst>
                          <a:ext uri="{FF2B5EF4-FFF2-40B4-BE49-F238E27FC236}">
                            <a16:creationId xmlns:a16="http://schemas.microsoft.com/office/drawing/2014/main" id="{63DE9768-C672-495F-9292-C459220049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F6593CDB-C0C2-7CAE-AE56-CA247C61F3AD}"/>
              </a:ext>
            </a:extLst>
          </p:cNvPr>
          <p:cNvSpPr txBox="1"/>
          <p:nvPr/>
        </p:nvSpPr>
        <p:spPr>
          <a:xfrm>
            <a:off x="582539" y="1756458"/>
            <a:ext cx="99752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SA" sz="1000" kern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High Resolution</a:t>
            </a:r>
          </a:p>
          <a:p>
            <a:pPr algn="ctr"/>
            <a:r>
              <a:rPr lang="en-US" sz="1000" kern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Photo</a:t>
            </a:r>
            <a:endParaRPr lang="en-SA" sz="1000" kern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948E38-22F5-9EE5-99A8-1E4A7A1DB700}"/>
              </a:ext>
            </a:extLst>
          </p:cNvPr>
          <p:cNvSpPr txBox="1"/>
          <p:nvPr/>
        </p:nvSpPr>
        <p:spPr>
          <a:xfrm>
            <a:off x="8615596" y="6253687"/>
            <a:ext cx="165160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SA" sz="1000" kern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Valid Whats’App Number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871F653-96DB-4626-72E9-27C9BB63DBD3}"/>
              </a:ext>
            </a:extLst>
          </p:cNvPr>
          <p:cNvSpPr txBox="1"/>
          <p:nvPr/>
        </p:nvSpPr>
        <p:spPr>
          <a:xfrm>
            <a:off x="570182" y="3350480"/>
            <a:ext cx="11119310" cy="249299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1" kern="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Education</a:t>
            </a:r>
            <a:r>
              <a:rPr lang="en-SA" sz="1800" b="1" kern="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:</a:t>
            </a:r>
          </a:p>
          <a:p>
            <a:endParaRPr lang="en-SA" sz="1800" b="1" kern="0" dirty="0">
              <a:latin typeface="DIN Next LT Arabic" panose="020B0503020203050203" pitchFamily="34" charset="-78"/>
              <a:cs typeface="DIN Next LT Arabic" panose="020B0503020203050203" pitchFamily="34" charset="-78"/>
            </a:endParaRPr>
          </a:p>
          <a:p>
            <a:endParaRPr lang="en-SA" sz="1800" b="1" kern="0" dirty="0">
              <a:latin typeface="DIN Next LT Arabic" panose="020B0503020203050203" pitchFamily="34" charset="-78"/>
              <a:cs typeface="DIN Next LT Arabic" panose="020B0503020203050203" pitchFamily="34" charset="-78"/>
            </a:endParaRPr>
          </a:p>
          <a:p>
            <a:endParaRPr lang="en-SA" sz="1800" b="1" kern="0" dirty="0">
              <a:latin typeface="DIN Next LT Arabic" panose="020B0503020203050203" pitchFamily="34" charset="-78"/>
              <a:cs typeface="DIN Next LT Arabic" panose="020B0503020203050203" pitchFamily="34" charset="-78"/>
            </a:endParaRPr>
          </a:p>
          <a:p>
            <a:r>
              <a:rPr lang="en-SA" sz="1800" b="1" kern="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Experience:</a:t>
            </a:r>
          </a:p>
          <a:p>
            <a:endParaRPr lang="en-SA" sz="1800" b="1" kern="0" dirty="0">
              <a:latin typeface="DIN Next LT Arabic" panose="020B0503020203050203" pitchFamily="34" charset="-78"/>
              <a:cs typeface="DIN Next LT Arabic" panose="020B0503020203050203" pitchFamily="34" charset="-78"/>
            </a:endParaRPr>
          </a:p>
          <a:p>
            <a:endParaRPr lang="en-SA" sz="1800" b="1" kern="0" dirty="0">
              <a:latin typeface="DIN Next LT Arabic" panose="020B0503020203050203" pitchFamily="34" charset="-78"/>
              <a:cs typeface="DIN Next LT Arabic" panose="020B0503020203050203" pitchFamily="34" charset="-78"/>
            </a:endParaRPr>
          </a:p>
          <a:p>
            <a:endParaRPr lang="en-SA" sz="1800" b="1" kern="0" dirty="0">
              <a:latin typeface="DIN Next LT Arabic" panose="020B0503020203050203" pitchFamily="34" charset="-78"/>
              <a:cs typeface="DIN Next LT Arabic" panose="020B0503020203050203" pitchFamily="34" charset="-78"/>
            </a:endParaRPr>
          </a:p>
          <a:p>
            <a:endParaRPr lang="en-US" sz="1800" b="1" kern="0" dirty="0">
              <a:latin typeface="DIN Next LT Arabic" panose="020B0503020203050203" pitchFamily="34" charset="-78"/>
              <a:cs typeface="DIN Next LT Arabic" panose="020B0503020203050203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87199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6cd991bf-f022-4378-96e7-2c338aeb3f5a"/>
  <p:tag name="EE4P_AGENDAWIZARD" val="&lt;ee4p&gt;&lt;layouts&gt;&lt;layout name=&quot;Box 1&quot; id=&quot;1_1&quot;&gt;&lt;standard&gt;&lt;textframe horizontalAnchor=&quot;1&quot; marginBottom=&quot;6&quot; marginLeft=&quot;0&quot; marginRight=&quot;0&quot; marginTop=&quot;6&quot; orientation=&quot;1&quot; verticalAnchor=&quot;1&quot; /&gt;&lt;font name=&quot;Arial&quot; bold=&quot;0&quot; italic=&quot;0&quot; color=&quot;13&quot; /&gt;&lt;paragraphformat firstLineIndent=&quot;0&quot; leftIndent=&quot;0&quot; rightIndent=&quot;0&quot; lineRuleBefore=&quot;&quot; lineRuleWithin=&quot;&quot; lineRuleAfter=&quot;&quot; spaceBefore=&quot;&quot; spaceWithin=&quot;&quot; spaceAfter=&quot;&quot; /&gt;&lt;fill visible=&quot;0&quot; /&gt;&lt;line visible=&quot;0&quot; /&gt;&lt;bulletformat visible=&quot;0&quot; /&gt;&lt;/standard&gt;&lt;agenda name=&quot;New Agenda&quot; title=&quot;Agenda&quot; subtitle=&quot;&quot; sizingModeId=&quot;2&quot; fontSize=&quot;16&quot; fontSizeAuto=&quot;1&quot; startTime=&quot;540&quot; timeFormatId=&quot;1&quot; startItemNo=&quot;1&quot; createSingleAgendaSlide=&quot;1&quot; createSeparatingSlides=&quot;1&quot; createBackupSlide=&quot;1&quot; /&gt;&lt;columns&gt;&lt;column field=&quot;itemno&quot; label=&quot;No.&quot; checked=&quot;1&quot; leftSpacing=&quot;0&quot; rightSpacing=&quot;0&quot; dock=&quot;1&quot; fixedWidth=&quot;31.50472&quot; /&gt;&lt;column field=&quot;topic&quot; label=&quot;Topic&quot; leftSpacing=&quot;5&quot; rightDistribute=&quot;1&quot; dock=&quot;1&quot; /&gt;&lt;column field=&quot;responsible&quot; label=&quot;Responsible&quot; visible=&quot;1&quot; checked=&quot;1&quot; leftSpacing=&quot;10&quot; rightDistribute=&quot;1&quot; dock=&quot;1&quot; /&gt;&lt;column field=&quot;freecolumn&quot; label=&quot;&quot; visible=&quot;1&quot; checked=&quot;0&quot; leftSpacing=&quot;10&quot; rightDistribute=&quot;1&quot; dock=&quot;1&quot; /&gt;&lt;column field=&quot;timeslot&quot; label=&quot;Time Slot&quot; visible=&quot;1&quot; checked=&quot;1&quot; leftSpacing=&quot;10&quot; rightSpacing=&quot;6&quot; dock=&quot;2&quot; /&gt;&lt;column field=&quot;pageno&quot; label=&quot;Page No.&quot; visible=&quot;1&quot; checked=&quot;0&quot; leftSpacing=&quot;10&quot; rightSpacing=&quot;6&quot; dock=&quot;2&quot; /&gt;&lt;/columns&gt;&lt;position left=&quot;31.125&quot; top=&quot;133.875&quot; width=&quot;657.75&quot; height=&quot;328.875&quot; /&gt;&lt;!--&#10;      &lt;subtitle&gt;&#10;        &lt;position left=&quot;31.25&quot; top=&quot;92.00031&quot; width=&quot;657.75&quot; height=&quot;19.25&quot;/&gt;&#10;        &lt;font size=&quot;16&quot;/&gt;&#10;        &lt;textframe marginBottom=&quot;0&quot; marginTop=&quot;0&quot;/&gt;&#10;        &lt;paragraphformat alignment=&quot;1&quot;/&gt;&#10;      &lt;/subtitle&gt;&#10;   --&gt;&lt;settings allowedSizingModeIds=&quot;1|2&quot; allowedFontSizes=&quot;8|9|10.5|11|12|14|16|18&quot; allowedTimeFormatIds=&quot;1|2|3&quot; slideLayout=&quot;11&quot; customLayoutName=&quot;Nur Titel|Title Only&quot; customLayoutIndex=&quot;&quot; showBreak=&quot;1&quot; singleAgendaSlideSelected=&quot;0&quot; backupSlideTitle=&quot;Backup: %agendaName%&quot; topMargin=&quot;0&quot; leftMargin=&quot;0&quot; allowedLevels=&quot;4&quot; itemNoFormats=&quot;{1}¦{1}.{2}¦{3:alphaLC}¦{3:alphaLC}.{4:alphaLC}&quot; /&gt;&lt;!-- Agenda item formats --&gt;&lt;cases&gt;&lt;case level=&quot;1&quot; selected=&quot;0&quot; break=&quot;0&quot; topMinSpacing=&quot;5&quot; topMaxSpacing=&quot;5&quot; bottomMinSpacing=&quot;0&quot; bottomMaxSpacing=&quot;0&quot;&gt;&lt;element field=&quot;itemno&quot; type=&quot;autoshape&quot; autoShapeType=&quot;1&quot; indent=&quot;(level-1)*(itemSingleHeight+topicLeftSpacing)&quot; indentType=&quot;1&quot;&gt;&lt;textframe marginLeft=&quot;6&quot; marginRight=&quot;6&quot; verticalAnchor=&quot;3&quot; /&gt;&lt;paragraphformat alignment=&quot;2&quot; /&gt;&lt;fill foreColor=&quot;5&quot; visible=&quot;1&quot; /&gt;&lt;font bold=&quot;1&quot; color=&quot;14&quot; /&gt;&lt;/element&gt;&lt;element field=&quot;topic&quot; type=&quot;autoshape&quot; autoShapeType=&quot;1&quot; indent=&quot;(level-1)*(itemSingleHeight+topicLeftSpacing)&quot; indentType=&quot;2&quot;&gt;&lt;paragraphformat alignment=&quot;1&quot; /&gt;&lt;textframe marginLeft=&quot;6&quot; /&gt;&lt;font bold=&quot;1&quot; /&gt;&lt;/element&gt;&lt;element field=&quot;responsible&quot; type=&quot;autoshape&quot; autoShapeType=&quot;1&quot; indent=&quot;(level-1)*(itemSingleHeight+topicLeftSpacing)&quot; indentType=&quot;1&quot;&gt;&lt;paragraphformat alignment=&quot;1&quot; /&gt;&lt;/element&gt;&lt;element field=&quot;freecolumn&quot; type=&quot;autoshape&quot; autoShapeType=&quot;1&quot; indent=&quot;(level-1)*(itemSingleHeight+topicLeftSpacing)&quot; indentType=&quot;1&quot;&gt;&lt;paragraphformat alignment=&quot;1&quot; /&gt;&lt;/element&gt;&lt;element field=&quot;timeslot&quot; type=&quot;autoshape&quot; autoShapeType=&quot;1&quot;&gt;&lt;paragraphformat alignment=&quot;1&quot; /&gt;&lt;/element&gt;&lt;element field=&quot;pageno&quot; type=&quot;autoshape&quot; autoShapeType=&quot;1&quot;&gt;&lt;paragraphformat alignment=&quot;3&quot; /&gt;&lt;/element&gt;&lt;/case&gt;&lt;case level=&quot;1&quot; selected=&quot;1&quot; break=&quot;0&quot; topMinSpacing=&quot;5&quot; topMaxSpacing=&quot;5&quot; bottomMinSpacing=&quot;0&quot; bottomMaxSpacing=&quot;0&quot;&gt;&lt;element type=&quot;autoshape&quot; autoShapeType=&quot;1&quot; value=&quot;&quot;&gt;&lt;position left=&quot;level*(itemSingleHeight+topicLeftSpacing)&quot; top=&quot;0&quot; width=&quot;agendaWidth-topicLeftSpacing-itemNoWidth-(level-1)*(itemSingleHeight+topicLeftSpacing)&quot; height=&quot;itemHeight&quot; /&gt;&lt;fill foreColor=&quot;#D9D9D9&quot; visible=&quot;1&quot; /&gt;&lt;/element&gt;&lt;element field=&quot;itemno&quot; type=&quot;autoshape&quot; autoShapeType=&quot;1&quot; indent=&quot;(level-1)*(itemSingleHeight+topicLeftSpacing)&quot; indentType=&quot;1&quot;&gt;&lt;textframe marginLeft=&quot;6&quot; marginRight=&quot;6&quot; verticalAnchor=&quot;3&quot; /&gt;&lt;paragraphformat alignment=&quot;2&quot; /&gt;&lt;fill foreColor=&quot;5&quot; visible=&quot;1&quot; /&gt;&lt;font bold=&quot;1&quot; color=&quot;14&quot; /&gt;&lt;/element&gt;&lt;element field=&quot;topic&quot; type=&quot;autoshape&quot; autoShapeType=&quot;1&quot; indent=&quot;(level-1)*(itemSingleHeight+topicLeftSpacing)&quot; indentType=&quot;2&quot;&gt;&lt;paragraphformat alignment=&quot;1&quot; /&gt;&lt;font bold=&quot;1&quot; /&gt;&lt;textframe marginLeft=&quot;6&quot; /&gt;&lt;/element&gt;&lt;element field=&quot;responsible&quot; type=&quot;autoshape&quot; autoShapeType=&quot;1&quot; indent=&quot;(level-1)*(itemSingleHeight+topicLeftSpacing)&quot; indentType=&quot;1&quot;&gt;&lt;paragraphformat alignment=&quot;1&quot; /&gt;&lt;/element&gt;&lt;element field=&quot;freecolumn&quot; type=&quot;autoshape&quot; autoShapeType=&quot;1&quot; indent=&quot;(level-1)*(itemSingleHeight+topicLeftSpacing)&quot; indentType=&quot;1&quot;&gt;&lt;paragraphformat alignment=&quot;1&quot; /&gt;&lt;/element&gt;&lt;element field=&quot;timeslot&quot; type=&quot;autoshape&quot; autoShapeType=&quot;1&quot;&gt;&lt;paragraphformat alignment=&quot;1&quot; /&gt;&lt;/element&gt;&lt;element field=&quot;pageno&quot; type=&quot;autoshape&quot; autoShapeType=&quot;1&quot;&gt;&lt;paragraphformat alignment=&quot;3&quot; /&gt;&lt;/element&gt;&lt;/case&gt;&lt;case level=&quot;1&quot; selected=&quot;0&quot; break=&quot;1&quot; topMinSpacing=&quot;5&quot; topMaxSpacing=&quot;5&quot; bottomMinSpacing=&quot;0&quot; bottomMaxSpacing=&quot;0&quot;&gt;&lt;element field=&quot;topic&quot; type=&quot;autoshape&quot; autoShapeType=&quot;1&quot; indent=&quot;(level-1)*(itemSingleHeight+topicLeftSpacing)&quot; indentType=&quot;2&quot;&gt;&lt;paragraphformat alignment=&quot;1&quot; /&gt;&lt;textframe marginLeft=&quot;6&quot; /&gt;&lt;font bold=&quot;1&quot; italic=&quot;1&quot; /&gt;&lt;/element&gt;&lt;element field=&quot;responsible&quot; type=&quot;autoshape&quot; autoShapeType=&quot;1&quot; indent=&quot;(level-1)*(itemSingleHeight+topicLeftSpacing)&quot; indentType=&quot;1&quot;&gt;&lt;paragraphformat alignment=&quot;1&quot; /&gt;&lt;font italic=&quot;1&quot; /&gt;&lt;/element&gt;&lt;element field=&quot;freecolumn&quot; type=&quot;autoshape&quot; autoShapeType=&quot;1&quot; indent=&quot;(level-1)*(itemSingleHeight+topicLeftSpacing)&quot; indentType=&quot;1&quot;&gt;&lt;paragraphformat alignment=&quot;1&quot; /&gt;&lt;font italic=&quot;1&quot; /&gt;&lt;/element&gt;&lt;element field=&quot;timeslot&quot; type=&quot;autoshape&quot; autoShapeType=&quot;1&quot;&gt;&lt;paragraphformat alignment=&quot;1&quot; /&gt;&lt;font italic=&quot;1&quot; /&gt;&lt;/element&gt;&lt;element field=&quot;pageno&quot; type=&quot;autoshape&quot; autoShapeType=&quot;1&quot;&gt;&lt;paragraphformat alignment=&quot;3&quot; /&gt;&lt;font italic=&quot;1&quot; /&gt;&lt;/element&gt;&lt;/case&gt;&lt;case level=&quot;1&quot; selected=&quot;1&quot; break=&quot;1&quot; topMinSpacing=&quot;5&quot; topMaxSpacing=&quot;5&quot; bottomMinSpacing=&quot;0&quot; bottomMaxSpacing=&quot;0&quot;&gt;&lt;element type=&quot;autoshape&quot; autoShapeType=&quot;1&quot; value=&quot;&quot;&gt;&lt;position left=&quot;level*(itemSingleHeight+topicLeftSpacing)&quot; top=&quot;0&quot; width=&quot;agendaWidth-topicLeftSpacing-itemNoWidth-(level-1)*(itemSingleHeight+topicLeftSpacing)&quot; height=&quot;itemHeight&quot; /&gt;&lt;fill foreColor=&quot;#D9D9D9&quot; visible=&quot;1&quot; /&gt;&lt;/element&gt;&lt;element field=&quot;topic&quot; type=&quot;autoshape&quot; autoShapeType=&quot;1&quot; indent=&quot;(level-1)*(itemSingleHeight+topicLeftSpacing)&quot; indentType=&quot;2&quot;&gt;&lt;paragraphformat alignment=&quot;1&quot; /&gt;&lt;font bold=&quot;1&quot; italic=&quot;1&quot; /&gt;&lt;textframe marginLeft=&quot;6&quot; /&gt;&lt;/element&gt;&lt;element field=&quot;responsible&quot; type=&quot;autoshape&quot; autoShapeType=&quot;1&quot; indent=&quot;(level-1)*(itemSingleHeight+topicLeftSpacing)&quot; indentType=&quot;1&quot;&gt;&lt;paragraphformat alignment=&quot;1&quot; /&gt;&lt;font italic=&quot;1&quot; /&gt;&lt;/element&gt;&lt;element field=&quot;freecolumn&quot; type=&quot;autoshape&quot; autoShapeType=&quot;1&quot; indent=&quot;(level-1)*(itemSingleHeight+topicLeftSpacing)&quot; indentType=&quot;1&quot;&gt;&lt;paragraphformat alignment=&quot;1&quot; /&gt;&lt;font italic=&quot;1&quot; /&gt;&lt;/element&gt;&lt;element field=&quot;timeslot&quot; type=&quot;autoshape&quot; autoShapeType=&quot;1&quot;&gt;&lt;paragraphformat alignment=&quot;1&quot; /&gt;&lt;font italic=&quot;1&quot; /&gt;&lt;/element&gt;&lt;element field=&quot;pageno&quot; type=&quot;autoshape&quot; autoShapeType=&quot;1&quot;&gt;&lt;paragraphformat alignment=&quot;3&quot; /&gt;&lt;font italic=&quot;1&quot; /&gt;&lt;/element&gt;&lt;/case&gt;&lt;/cases&gt;&lt;!-- Elements on slide independent of items --&gt;&lt;elements&gt;&lt;!--&#10;        &lt;element type=&quot;textbox&quot; zOrder=&quot;1&quot; value=&quot;test&quot;&gt;&#10;          &lt;position left=&quot;0&quot; top=&quot;0&quot; width=&quot;30&quot; height=&quot;30&quot;/&gt;&#10;        &lt;/element&gt;&#10;      --&gt;&lt;/elements&gt;&lt;/layout&gt;&lt;/layouts&gt;&lt;contents&gt;&lt;agenda name=&quot;New Agenda&quot; title=&quot;Agenda&quot; subtitle=&quot;&quot; sizingModeId=&quot;2&quot; fontSize=&quot;16&quot; fontSizeAuto=&quot;1&quot; startTime=&quot;540&quot; timeFormatId=&quot;1&quot; startItemNo=&quot;1&quot; createSingleAgendaSlide=&quot;1&quot; createSeparatingSlides=&quot;1&quot; createBackupSlide=&quot;1&quot; layoutId=&quot;1_1&quot; createSections=&quot;0&quot; singleSlideId=&quot;83c21b52-0a95-4e88-b613-98474930d3ab&quot; backupSlideId=&quot;c7968f8f-ffb1-4ea2-94cd-cfa4df5d2e7a&quot;&gt;&lt;columns&gt;&lt;column field=&quot;itemno&quot; label=&quot;No.&quot; checked=&quot;1&quot; leftSpacing=&quot;0&quot; rightSpacing=&quot;0&quot; dock=&quot;1&quot; fixedWidth=&quot;31.50472&quot; /&gt;&lt;column field=&quot;topic&quot; label=&quot;Topic&quot; leftSpacing=&quot;5&quot; rightDistribute=&quot;1&quot; dock=&quot;1&quot; rightSpacing=&quot;220.0574&quot; /&gt;&lt;column field=&quot;responsible&quot; label=&quot;Responsible&quot; visible=&quot;1&quot; checked=&quot;1&quot; leftSpacing=&quot;10&quot; rightDistribute=&quot;1&quot; dock=&quot;1&quot; rightSpacing=&quot;220.0574&quot; /&gt;&lt;column field=&quot;freecolumn&quot; label=&quot;&quot; visible=&quot;1&quot; checked=&quot;0&quot; leftSpacing=&quot;10&quot; rightDistribute=&quot;1&quot; dock=&quot;1&quot; /&gt;&lt;column field=&quot;timeslot&quot; label=&quot;Time Slot&quot; visible=&quot;1&quot; checked=&quot;1&quot; leftSpacing=&quot;10&quot; rightSpacing=&quot;6&quot; dock=&quot;2&quot; /&gt;&lt;column field=&quot;pageno&quot; label=&quot;Page No.&quot; visible=&quot;1&quot; checked=&quot;0&quot; leftSpacing=&quot;10&quot; rightSpacing=&quot;6&quot; dock=&quot;2&quot; /&gt;&lt;/columns&gt;&lt;items&gt;&lt;item duration=&quot;30&quot; id=&quot;f2902a94-5191-4ea3-ba67-834a47f13b4e&quot; parentId=&quot;&quot; level=&quot;1&quot; generateAgendaSlide=&quot;1&quot; showAgendaItem=&quot;1&quot; isBreak=&quot;0&quot; topic=&quot;Cont 1&quot; agendaSlideId=&quot;b8186499-ba2e-4d3d-8dff-60d2698ac26d&quot; /&gt;&lt;item duration=&quot;30&quot; id=&quot;b6cf2527-5978-4c3e-92bf-26de94d98149&quot; parentId=&quot;&quot; level=&quot;1&quot; generateAgendaSlide=&quot;1&quot; showAgendaItem=&quot;1&quot; isBreak=&quot;0&quot; topic=&quot;Cont 2&quot; agendaSlideId=&quot;f6fec901-9b90-467e-aee7-906d950bf750&quot; /&gt;&lt;/items&gt;&lt;/agenda&gt;&lt;/contents&gt;&lt;/ee4p&gt;"/>
  <p:tag name="THINKCELLPRESENTATIONDONOTDELETE" val="&lt;?xml version=&quot;1.0&quot; encoding=&quot;UTF-16&quot; standalone=&quot;yes&quot;?&gt;&lt;root reqver=&quot;27037&quot;&gt;&lt;version val=&quot;30884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m/%#d/%Y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bNumberIsYear val=&quot;0&quot;/&gt;&lt;m_strFormatTime&gt;%1&lt;/m_strFormatTime&gt;&lt;m_yearfmt&gt;&lt;begin val=&quot;0&quot;/&gt;&lt;end val=&quot;4&quot;/&gt;&lt;/m_yearfmt&gt;&lt;/m_precDefaultMonth&gt;&lt;m_precDefaultWeek&gt;&lt;m_bNumberIsYear val=&quot;0&quot;/&gt;&lt;m_strFormatTime&gt;%d.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20&quot;&gt;&lt;elem m_fUsage=&quot;1.08530201888518407216E+00&quot;&gt;&lt;m_msothmcolidx val=&quot;0&quot;/&gt;&lt;m_rgb r=&quot;D4&quot; g=&quot;B8&quot; b=&quot;74&quot;/&gt;&lt;/elem&gt;&lt;elem m_fUsage=&quot;1.00000000000000000000E+00&quot;&gt;&lt;m_msothmcolidx val=&quot;0&quot;/&gt;&lt;m_rgb r=&quot;6C&quot; g=&quot;58&quot; b=&quot;30&quot;/&gt;&lt;/elem&gt;&lt;elem m_fUsage=&quot;8.10000000000000053291E-01&quot;&gt;&lt;m_msothmcolidx val=&quot;0&quot;/&gt;&lt;m_rgb r=&quot;19&quot; g=&quot;A5&quot; b=&quot;B5&quot;/&gt;&lt;/elem&gt;&lt;elem m_fUsage=&quot;7.29000000000000092371E-01&quot;&gt;&lt;m_msothmcolidx val=&quot;0&quot;/&gt;&lt;m_rgb r=&quot;3E&quot; g=&quot;68&quot; b=&quot;56&quot;/&gt;&lt;/elem&gt;&lt;elem m_fUsage=&quot;6.56100000000000127542E-01&quot;&gt;&lt;m_msothmcolidx val=&quot;0&quot;/&gt;&lt;m_rgb r=&quot;B6&quot; g=&quot;53&quot; b=&quot;39&quot;/&gt;&lt;/elem&gt;&lt;elem m_fUsage=&quot;5.90490000000000181402E-01&quot;&gt;&lt;m_msothmcolidx val=&quot;0&quot;/&gt;&lt;m_rgb r=&quot;14&quot; g=&quot;7E&quot; b=&quot;89&quot;/&gt;&lt;/elem&gt;&lt;elem m_fUsage=&quot;5.31441000000000163261E-01&quot;&gt;&lt;m_msothmcolidx val=&quot;0&quot;/&gt;&lt;m_rgb r=&quot;05&quot; g=&quot;4C&quot; b=&quot;19&quot;/&gt;&lt;/elem&gt;&lt;elem m_fUsage=&quot;5.26499995455091296392E-01&quot;&gt;&lt;m_msothmcolidx val=&quot;0&quot;/&gt;&lt;m_rgb r=&quot;06&quot; g=&quot;6B&quot; b=&quot;B0&quot;/&gt;&lt;/elem&gt;&lt;elem m_fUsage=&quot;4.78296900000000135833E-01&quot;&gt;&lt;m_msothmcolidx val=&quot;0&quot;/&gt;&lt;m_rgb r=&quot;9F&quot; g=&quot;82&quot; b=&quot;45&quot;/&gt;&lt;/elem&gt;&lt;elem m_fUsage=&quot;4.30467210000000155556E-01&quot;&gt;&lt;m_msothmcolidx val=&quot;0&quot;/&gt;&lt;m_rgb r=&quot;5D&quot; g=&quot;2C&quot; b=&quot;1F&quot;/&gt;&lt;/elem&gt;&lt;elem m_fUsage=&quot;3.87420489000000145552E-01&quot;&gt;&lt;m_msothmcolidx val=&quot;0&quot;/&gt;&lt;m_rgb r=&quot;50&quot; g=&quot;8A&quot; b=&quot;71&quot;/&gt;&lt;/elem&gt;&lt;elem m_fUsage=&quot;3.48678440100000153201E-01&quot;&gt;&lt;m_msothmcolidx val=&quot;0&quot;/&gt;&lt;m_rgb r=&quot;5B&quot; g=&quot;9F&quot; b=&quot;82&quot;/&gt;&lt;/elem&gt;&lt;elem m_fUsage=&quot;3.13810596090000171188E-01&quot;&gt;&lt;m_msothmcolidx val=&quot;0&quot;/&gt;&lt;m_rgb r=&quot;00&quot; g=&quot;70&quot; b=&quot;1F&quot;/&gt;&lt;/elem&gt;&lt;elem m_fUsage=&quot;2.82429536481000165171E-01&quot;&gt;&lt;m_msothmcolidx val=&quot;10&quot;/&gt;&lt;/elem&gt;&lt;elem m_fUsage=&quot;2.54186582832900132001E-01&quot;&gt;&lt;m_msothmcolidx val=&quot;0&quot;/&gt;&lt;m_rgb r=&quot;0E&quot; g=&quot;74&quot; b=&quot;7F&quot;/&gt;&lt;/elem&gt;&lt;elem m_fUsage=&quot;2.29861078373871707825E-01&quot;&gt;&lt;m_msothmcolidx val=&quot;0&quot;/&gt;&lt;m_rgb r=&quot;2D&quot; g=&quot;7D&quot; b=&quot;38&quot;/&gt;&lt;/elem&gt;&lt;elem m_fUsage=&quot;2.28767924549610118801E-01&quot;&gt;&lt;m_msothmcolidx val=&quot;9&quot;/&gt;&lt;/elem&gt;&lt;elem m_fUsage=&quot;2.05891132094649098594E-01&quot;&gt;&lt;m_msothmcolidx val=&quot;0&quot;/&gt;&lt;m_rgb r=&quot;63&quot; g=&quot;50&quot; b=&quot;29&quot;/&gt;&lt;/elem&gt;&lt;elem m_fUsage=&quot;1.66771816996665767086E-01&quot;&gt;&lt;m_msothmcolidx val=&quot;7&quot;/&gt;&lt;/elem&gt;&lt;elem m_fUsage=&quot;9.84770902183611934744E-02&quot;&gt;&lt;m_msothmcolidx val=&quot;0&quot;/&gt;&lt;m_rgb r=&quot;EC&quot; g=&quot;B6&quot; b=&quot;A6&quot;/&gt;&lt;/elem&gt;&lt;/m_vecMRU&gt;&lt;/m_mruColor&gt;&lt;m_eweekdayFirstOfWeek val=&quot;1&quot;/&gt;&lt;m_eweekdayFirstOfWorkweek val=&quot;2&quot;/&gt;&lt;m_eweekdayFirstOfWeekend val=&quot;7&quot;/&gt;&lt;/CPresentation&gt;&lt;/root&gt;"/>
  <p:tag name="THINKCELLUNDODONOTDELETE" val="0"/>
  <p:tag name="CLASSIFICATIONTAGSETID" val="e16409a7-1700-4153-9090-3955bc2f0ae8"/>
  <p:tag name="CLASSIFICATION" val="Confidential"/>
  <p:tag name="COMPLIANCETAGSETID" val="f14fc1f1-8950-40d5-8a29-45909da947d6"/>
  <p:tag name="FILEID" val="ea4c8b55-9ede-491b-afbf-61689d94c83c"/>
  <p:tag name="USERID" val="Kamal M Al junaidi"/>
  <p:tag name="TAGDATETIME" val="2023-06-19T13:01:43Z"/>
  <p:tag name="GVDATA" val="ew0KICAiZG9jSUQiOiAiZWE0YzhiNTUtOWVkZS00OTFiLWFmYmYtNjE2ODlkOTRjODNjIiwNCiAgInRhZ3NldF9lMTY0MDlhN18xNzAwXzQxNTNfOTA5MF8zOTU1YmMyZjBhZThfY2xhc3NpZmljYXRpb24iOiAiQ29uZmlkZW50aWFsIiwNCiAgIkZvb3RlciI6ICJc"/>
  <p:tag name="GVDATA0" val="dTAwM0NzcGFuIHN0eWxlPVx1MDAyMmNvbG9yOiMwMzAzRkU7XHUwMDIyXHUwMDNFXHUwMDNDc3Bhblx1MDAzRUNsYXNzaWZpZWQgYXMgQ29uZmlkZW50aWFsIGJ5IFRHQVx1MDAzQy9zcGFuXHUwMDNFXHUwMDNDL3NwYW5cdTAwM0UiDQp9"/>
  <p:tag name="GVDATA1" val="(end)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9K5hn3nnS7Zf5VrvpMX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GZqeFlhSPunFcV82wIXX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GZqeFlhSPunFcV82wIXX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GZqeFlhSPunFcV82wIXX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I_PbA39SMCn6hgD1jP1t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e5QliOOQGSMk8kptdZXi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mV6DMLgQJqF8XMNAwUym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F Master">
  <a:themeElements>
    <a:clrScheme name="RSS - Color Scheme">
      <a:dk1>
        <a:srgbClr val="000000"/>
      </a:dk1>
      <a:lt1>
        <a:srgbClr val="FFFFFF"/>
      </a:lt1>
      <a:dk2>
        <a:srgbClr val="243646"/>
      </a:dk2>
      <a:lt2>
        <a:srgbClr val="E7E6E6"/>
      </a:lt2>
      <a:accent1>
        <a:srgbClr val="035157"/>
      </a:accent1>
      <a:accent2>
        <a:srgbClr val="00A6B7"/>
      </a:accent2>
      <a:accent3>
        <a:srgbClr val="5D7D95"/>
      </a:accent3>
      <a:accent4>
        <a:srgbClr val="73A74C"/>
      </a:accent4>
      <a:accent5>
        <a:srgbClr val="CF3237"/>
      </a:accent5>
      <a:accent6>
        <a:srgbClr val="F6A81B"/>
      </a:accent6>
      <a:hlink>
        <a:srgbClr val="035157"/>
      </a:hlink>
      <a:folHlink>
        <a:srgbClr val="87AF99"/>
      </a:folHlink>
    </a:clrScheme>
    <a:fontScheme name="Custom 7">
      <a:majorFont>
        <a:latin typeface="Oswald"/>
        <a:ea typeface=""/>
        <a:cs typeface=""/>
      </a:majorFont>
      <a:minorFont>
        <a:latin typeface="Calibri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Blue Standard" id="{148D2D2E-0A33-0F47-B115-2DAA6631F4F3}" vid="{0F98BA9F-7AD5-AB45-8900-E267CAF838B4}"/>
    </a:ext>
  </a:extLst>
</a:theme>
</file>

<file path=ppt/theme/theme2.xml><?xml version="1.0" encoding="utf-8"?>
<a:theme xmlns:a="http://schemas.openxmlformats.org/drawingml/2006/main" name="2_MASTER EN">
  <a:themeElements>
    <a:clrScheme name="ECRSGA">
      <a:dk1>
        <a:srgbClr val="000000"/>
      </a:dk1>
      <a:lt1>
        <a:srgbClr val="FFFFFF"/>
      </a:lt1>
      <a:dk2>
        <a:srgbClr val="7E7871"/>
      </a:dk2>
      <a:lt2>
        <a:srgbClr val="EEE3C8"/>
      </a:lt2>
      <a:accent1>
        <a:srgbClr val="343636"/>
      </a:accent1>
      <a:accent2>
        <a:srgbClr val="343636"/>
      </a:accent2>
      <a:accent3>
        <a:srgbClr val="004413"/>
      </a:accent3>
      <a:accent4>
        <a:srgbClr val="BB9C5D"/>
      </a:accent4>
      <a:accent5>
        <a:srgbClr val="AA4B32"/>
      </a:accent5>
      <a:accent6>
        <a:srgbClr val="139AA9"/>
      </a:accent6>
      <a:hlink>
        <a:srgbClr val="C6511D"/>
      </a:hlink>
      <a:folHlink>
        <a:srgbClr val="BDD1E6"/>
      </a:folHlink>
    </a:clrScheme>
    <a:fontScheme name="Amaala Font">
      <a:majorFont>
        <a:latin typeface="Arial"/>
        <a:ea typeface=""/>
        <a:cs typeface="Sakkal Majalla"/>
      </a:majorFont>
      <a:minorFont>
        <a:latin typeface="Arial"/>
        <a:ea typeface=""/>
        <a:cs typeface="Sakkal Majalla"/>
      </a:minorFont>
    </a:fontScheme>
    <a:fmtScheme name="Oliver Wyman">
      <a:fillStyleLst>
        <a:solidFill>
          <a:schemeClr val="phClr"/>
        </a:solidFill>
        <a:solidFill>
          <a:schemeClr val="phClr">
            <a:tint val="0"/>
          </a:schemeClr>
        </a:solidFill>
        <a:solidFill>
          <a:schemeClr val="phClr"/>
        </a:solidFill>
      </a:fillStyleLst>
      <a:lnStyleLst>
        <a:ln w="9525" cap="flat" cmpd="sng" algn="ctr">
          <a:solidFill>
            <a:schemeClr val="phClr">
              <a:satMod val="105000"/>
            </a:schemeClr>
          </a:solidFill>
          <a:prstDash val="solid"/>
        </a:ln>
        <a:ln w="9525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accent3"/>
          </a:solidFill>
        </a:ln>
      </a:spPr>
      <a:bodyPr lIns="73152" tIns="73152" rIns="73152" bIns="73152" rtlCol="0" anchor="ctr"/>
      <a:lstStyle>
        <a:defPPr algn="ctr">
          <a:defRPr sz="1000" kern="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3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000" kern="0" dirty="0" err="1" smtClean="0"/>
        </a:defPPr>
      </a:lstStyle>
    </a:txDef>
  </a:objectDefaults>
  <a:extraClrSchemeLst/>
  <a:custClrLst>
    <a:custClr name="Custom 1">
      <a:srgbClr val="FFA18B"/>
    </a:custClr>
    <a:custClr name="Custom 2">
      <a:srgbClr val="DEBF9E"/>
    </a:custClr>
    <a:custClr name="Custom 3">
      <a:srgbClr val="064360"/>
    </a:custClr>
    <a:custClr name="Custom 4">
      <a:srgbClr val="152E28"/>
    </a:custClr>
    <a:custClr name="Custom 5">
      <a:srgbClr val="D9E7B3"/>
    </a:custClr>
    <a:custClr name="Custom 6">
      <a:srgbClr val="C2A767"/>
    </a:custClr>
    <a:custClr name="Custom 7">
      <a:srgbClr val="CAE5E9"/>
    </a:custClr>
    <a:custClr name="Custom 8">
      <a:srgbClr val="403534"/>
    </a:custClr>
    <a:custClr name="Custom 9">
      <a:srgbClr val="4B2419"/>
    </a:custClr>
    <a:custClr name="Custom 10">
      <a:srgbClr val="98340C"/>
    </a:custClr>
  </a:custClrLst>
  <a:extLst>
    <a:ext uri="{05A4C25C-085E-4340-85A3-A5531E510DB2}">
      <thm15:themeFamily xmlns:thm15="http://schemas.microsoft.com/office/thememl/2012/main" name="AMAALA PPT Template_widescreen_REV2.pptx" id="{E65A4547-33FF-496E-A9BE-C36BEC02F639}" vid="{033B8C86-FCC2-4D7B-8594-1864F709BD4C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27ED43D686C241ADB497D3F31C3BFC" ma:contentTypeVersion="11" ma:contentTypeDescription="Create a new document." ma:contentTypeScope="" ma:versionID="9e45cc91f704fa8dd774888fb30b5e50">
  <xsd:schema xmlns:xsd="http://www.w3.org/2001/XMLSchema" xmlns:xs="http://www.w3.org/2001/XMLSchema" xmlns:p="http://schemas.microsoft.com/office/2006/metadata/properties" xmlns:ns3="2edbbf4e-7d48-42c8-8eb4-6f5f2286562b" xmlns:ns4="cb72df50-fb0d-4996-ab39-8180006535bd" targetNamespace="http://schemas.microsoft.com/office/2006/metadata/properties" ma:root="true" ma:fieldsID="e12d5977747e0bf1efa5b0eee3c3e585" ns3:_="" ns4:_="">
    <xsd:import namespace="2edbbf4e-7d48-42c8-8eb4-6f5f2286562b"/>
    <xsd:import namespace="cb72df50-fb0d-4996-ab39-8180006535b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dbbf4e-7d48-42c8-8eb4-6f5f228656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72df50-fb0d-4996-ab39-8180006535b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sisl xmlns:xsd="http://www.w3.org/2001/XMLSchema" xmlns:xsi="http://www.w3.org/2001/XMLSchema-instance" xmlns="http://www.boldonjames.com/2008/01/sie/internal/label" sislVersion="0" policy="e9528c21-00ee-45a7-9fc9-b9f112d7673e" origin="userSelected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5858AFB-F7F8-417E-9252-52670388EB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dbbf4e-7d48-42c8-8eb4-6f5f2286562b"/>
    <ds:schemaRef ds:uri="cb72df50-fb0d-4996-ab39-8180006535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F0B0C9D-19E9-4001-B882-F5A2B8816FF0}">
  <ds:schemaRefs>
    <ds:schemaRef ds:uri="2edbbf4e-7d48-42c8-8eb4-6f5f2286562b"/>
    <ds:schemaRef ds:uri="cb72df50-fb0d-4996-ab39-8180006535bd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3663847-BC25-4778-920E-ACB6F8F82412}">
  <ds:schemaRefs>
    <ds:schemaRef ds:uri="http://www.w3.org/2001/XMLSchema"/>
    <ds:schemaRef ds:uri="http://www.boldonjames.com/2008/01/sie/internal/label"/>
  </ds:schemaRefs>
</ds:datastoreItem>
</file>

<file path=customXml/itemProps4.xml><?xml version="1.0" encoding="utf-8"?>
<ds:datastoreItem xmlns:ds="http://schemas.openxmlformats.org/officeDocument/2006/customXml" ds:itemID="{D51E5F87-3A43-4B42-A282-702BD189F2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16149</TotalTime>
  <Words>10</Words>
  <Application>Microsoft Macintosh PowerPoint</Application>
  <PresentationFormat>Widescreen</PresentationFormat>
  <Paragraphs>10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4" baseType="lpstr">
      <vt:lpstr>.AppleSystemUIFont</vt:lpstr>
      <vt:lpstr>Arial</vt:lpstr>
      <vt:lpstr>Calibri</vt:lpstr>
      <vt:lpstr>Calibri Light</vt:lpstr>
      <vt:lpstr>DIN Next LT Arabic</vt:lpstr>
      <vt:lpstr>Georgia</vt:lpstr>
      <vt:lpstr>Gotham-Light</vt:lpstr>
      <vt:lpstr>LucidaGrande</vt:lpstr>
      <vt:lpstr>Oswald</vt:lpstr>
      <vt:lpstr>Wingdings</vt:lpstr>
      <vt:lpstr>LF Master</vt:lpstr>
      <vt:lpstr>2_MASTER EN</vt:lpstr>
      <vt:lpstr>think-cell Slide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Maen.Alhajjawi@theredsea.sa</dc:creator>
  <cp:lastModifiedBy>Nada Nanah</cp:lastModifiedBy>
  <cp:revision>578</cp:revision>
  <cp:lastPrinted>2018-12-06T11:09:17Z</cp:lastPrinted>
  <dcterms:created xsi:type="dcterms:W3CDTF">2018-11-04T08:08:45Z</dcterms:created>
  <dcterms:modified xsi:type="dcterms:W3CDTF">2025-09-28T13:09:14Z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0x010100B127ED43D686C241ADB497D3F31C3BFC</vt:lpwstr>
  </property>
  <property fmtid="{D5CDD505-2E9C-101B-9397-08002B2CF9AE}" pid="3" name="docIndexRef">
    <vt:lpwstr>55c114ca-1780-4846-821b-61d444bd37b4</vt:lpwstr>
  </property>
  <property fmtid="{D5CDD505-2E9C-101B-9397-08002B2CF9AE}" pid="4" name="bjDocumentSecurityLabel">
    <vt:lpwstr>This item has no classification</vt:lpwstr>
  </property>
  <property fmtid="{D5CDD505-2E9C-101B-9397-08002B2CF9AE}" pid="5" name="bjSaver">
    <vt:lpwstr>20ik7kW4QPTNlgGjvL5pIolVOnbgNbB+</vt:lpwstr>
  </property>
  <property fmtid="{D5CDD505-2E9C-101B-9397-08002B2CF9AE}" pid="6" name="bjClsUserRVM">
    <vt:lpwstr>[]</vt:lpwstr>
  </property>
  <property fmtid="{D5CDD505-2E9C-101B-9397-08002B2CF9AE}" pid="7" name="GVData">
    <vt:lpwstr>ew0KICAiZG9jSUQiOiAiZWE0YzhiNTUtOWVkZS00OTFiLWFmYmYtNjE2ODlkOTRjODNjIiwNCiAgInRhZ3NldF9lMTY0MDlhN18xNzAwXzQxNTNfOTA5MF8zOTU1YmMyZjBhZThfY2xhc3NpZmljYXRpb24iOiAiQ29uZmlkZW50aWFsIiwNCiAgIkZvb3RlciI6ICJc</vt:lpwstr>
  </property>
  <property fmtid="{D5CDD505-2E9C-101B-9397-08002B2CF9AE}" pid="8" name="GVData0">
    <vt:lpwstr>dTAwM0NzcGFuIHN0eWxlPVx1MDAyMmNvbG9yOiMwMzAzRkU7XHUwMDIyXHUwMDNFXHUwMDNDc3Bhblx1MDAzRUNsYXNzaWZpZWQgYXMgQ29uZmlkZW50aWFsIGJ5IFRHQVx1MDAzQy9zcGFuXHUwMDNFXHUwMDNDL3NwYW5cdTAwM0UiDQp9</vt:lpwstr>
  </property>
  <property fmtid="{D5CDD505-2E9C-101B-9397-08002B2CF9AE}" pid="9" name="ClassificationTagSetId">
    <vt:lpwstr>e16409a7-1700-4153-9090-3955bc2f0ae8</vt:lpwstr>
  </property>
  <property fmtid="{D5CDD505-2E9C-101B-9397-08002B2CF9AE}" pid="10" name="Classification">
    <vt:lpwstr>Confidential</vt:lpwstr>
  </property>
  <property fmtid="{D5CDD505-2E9C-101B-9397-08002B2CF9AE}" pid="11" name="ComplianceTagSetId">
    <vt:lpwstr>f14fc1f1-8950-40d5-8a29-45909da947d6</vt:lpwstr>
  </property>
  <property fmtid="{D5CDD505-2E9C-101B-9397-08002B2CF9AE}" pid="12" name="FileId">
    <vt:lpwstr>ea4c8b55-9ede-491b-afbf-61689d94c83c</vt:lpwstr>
  </property>
  <property fmtid="{D5CDD505-2E9C-101B-9397-08002B2CF9AE}" pid="13" name="UserId">
    <vt:lpwstr>Kamal M Al junaidi</vt:lpwstr>
  </property>
  <property fmtid="{D5CDD505-2E9C-101B-9397-08002B2CF9AE}" pid="14" name="TagDateTime">
    <vt:lpwstr>2023-06-19T13:01:43Z</vt:lpwstr>
  </property>
  <property fmtid="{D5CDD505-2E9C-101B-9397-08002B2CF9AE}" pid="15" name="GVData1">
    <vt:lpwstr>(end)</vt:lpwstr>
  </property>
</Properties>
</file>