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/>
    <p:restoredTop sz="94661"/>
  </p:normalViewPr>
  <p:slideViewPr>
    <p:cSldViewPr snapToGrid="0">
      <p:cViewPr varScale="1">
        <p:scale>
          <a:sx n="18" d="100"/>
          <a:sy n="18" d="100"/>
        </p:scale>
        <p:origin x="212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5507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4315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0449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970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025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63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760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108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1638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417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781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69BB2-86E2-8C46-91FF-7D3A7BF5317C}" type="datetimeFigureOut">
              <a:rPr lang="en-SA" smtClean="0"/>
              <a:t>02/10/2025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2F3F15-77D9-4E40-BF06-574AD4C81BA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22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00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Nada Nanah</dc:creator>
  <cp:lastModifiedBy>Nada Nanah</cp:lastModifiedBy>
  <cp:revision>3</cp:revision>
  <dcterms:created xsi:type="dcterms:W3CDTF">2024-11-06T05:25:03Z</dcterms:created>
  <dcterms:modified xsi:type="dcterms:W3CDTF">2025-10-02T10:36:12Z</dcterms:modified>
</cp:coreProperties>
</file>